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318" r:id="rId3"/>
    <p:sldId id="267" r:id="rId4"/>
    <p:sldId id="268" r:id="rId5"/>
    <p:sldId id="327" r:id="rId6"/>
    <p:sldId id="331" r:id="rId7"/>
    <p:sldId id="328" r:id="rId8"/>
    <p:sldId id="321" r:id="rId9"/>
    <p:sldId id="329" r:id="rId10"/>
    <p:sldId id="330" r:id="rId11"/>
    <p:sldId id="332" r:id="rId12"/>
    <p:sldId id="288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8009"/>
    <a:srgbClr val="E6E6E6"/>
    <a:srgbClr val="0B5394"/>
    <a:srgbClr val="EE9F00"/>
    <a:srgbClr val="EEB500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180" autoAdjust="0"/>
    <p:restoredTop sz="99884" autoAdjust="0"/>
  </p:normalViewPr>
  <p:slideViewPr>
    <p:cSldViewPr>
      <p:cViewPr varScale="1">
        <p:scale>
          <a:sx n="105" d="100"/>
          <a:sy n="105" d="100"/>
        </p:scale>
        <p:origin x="-1146" y="-78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0372" tIns="45187" rIns="90372" bIns="4518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372" tIns="45187" rIns="90372" bIns="45187" rtlCol="0"/>
          <a:lstStyle>
            <a:lvl1pPr algn="r">
              <a:defRPr sz="1200"/>
            </a:lvl1pPr>
          </a:lstStyle>
          <a:p>
            <a:fld id="{CEF6F737-001C-460A-AB3F-AA733762A5B1}" type="datetimeFigureOut">
              <a:rPr lang="ko-KR" altLang="en-US" smtClean="0"/>
              <a:pPr/>
              <a:t>2023-12-14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2" tIns="45187" rIns="90372" bIns="45187" rtlCol="0" anchor="ctr"/>
          <a:lstStyle/>
          <a:p>
            <a:r>
              <a:rPr lang="ko-KR" altLang="en-US" dirty="0" err="1"/>
              <a:t>ㅣ</a:t>
            </a: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372" tIns="45187" rIns="90372" bIns="4518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0372" tIns="45187" rIns="90372" bIns="4518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0372" tIns="45187" rIns="90372" bIns="45187" rtlCol="0" anchor="b"/>
          <a:lstStyle>
            <a:lvl1pPr algn="r">
              <a:defRPr sz="1200"/>
            </a:lvl1pPr>
          </a:lstStyle>
          <a:p>
            <a:fld id="{635DC0B0-1A9C-44D6-BCE3-F90D8AB890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403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앞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그룹 108"/>
          <p:cNvGrpSpPr/>
          <p:nvPr userDrawn="1"/>
        </p:nvGrpSpPr>
        <p:grpSpPr>
          <a:xfrm>
            <a:off x="1431883" y="800065"/>
            <a:ext cx="5422899" cy="5230413"/>
            <a:chOff x="1650960" y="982629"/>
            <a:chExt cx="5422899" cy="5230413"/>
          </a:xfrm>
        </p:grpSpPr>
        <p:grpSp>
          <p:nvGrpSpPr>
            <p:cNvPr id="83" name="그룹 82"/>
            <p:cNvGrpSpPr/>
            <p:nvPr userDrawn="1"/>
          </p:nvGrpSpPr>
          <p:grpSpPr>
            <a:xfrm>
              <a:off x="2019260" y="4043329"/>
              <a:ext cx="3178175" cy="1823575"/>
              <a:chOff x="2019260" y="4043329"/>
              <a:chExt cx="3178175" cy="1823575"/>
            </a:xfrm>
          </p:grpSpPr>
          <p:sp>
            <p:nvSpPr>
              <p:cNvPr id="65" name="Freeform 5"/>
              <p:cNvSpPr>
                <a:spLocks/>
              </p:cNvSpPr>
              <p:nvPr userDrawn="1"/>
            </p:nvSpPr>
            <p:spPr bwMode="auto">
              <a:xfrm>
                <a:off x="2019260" y="4043329"/>
                <a:ext cx="3178175" cy="1822450"/>
              </a:xfrm>
              <a:custGeom>
                <a:avLst/>
                <a:gdLst/>
                <a:ahLst/>
                <a:cxnLst>
                  <a:cxn ang="0">
                    <a:pos x="1544" y="1148"/>
                  </a:cxn>
                  <a:cxn ang="0">
                    <a:pos x="2002" y="164"/>
                  </a:cxn>
                  <a:cxn ang="0">
                    <a:pos x="1110" y="164"/>
                  </a:cxn>
                  <a:cxn ang="0">
                    <a:pos x="1110" y="164"/>
                  </a:cxn>
                  <a:cxn ang="0">
                    <a:pos x="362" y="164"/>
                  </a:cxn>
                  <a:cxn ang="0">
                    <a:pos x="362" y="164"/>
                  </a:cxn>
                  <a:cxn ang="0">
                    <a:pos x="316" y="162"/>
                  </a:cxn>
                  <a:cxn ang="0">
                    <a:pos x="270" y="156"/>
                  </a:cxn>
                  <a:cxn ang="0">
                    <a:pos x="246" y="152"/>
                  </a:cxn>
                  <a:cxn ang="0">
                    <a:pos x="222" y="146"/>
                  </a:cxn>
                  <a:cxn ang="0">
                    <a:pos x="200" y="140"/>
                  </a:cxn>
                  <a:cxn ang="0">
                    <a:pos x="176" y="132"/>
                  </a:cxn>
                  <a:cxn ang="0">
                    <a:pos x="152" y="122"/>
                  </a:cxn>
                  <a:cxn ang="0">
                    <a:pos x="130" y="110"/>
                  </a:cxn>
                  <a:cxn ang="0">
                    <a:pos x="106" y="96"/>
                  </a:cxn>
                  <a:cxn ang="0">
                    <a:pos x="84" y="82"/>
                  </a:cxn>
                  <a:cxn ang="0">
                    <a:pos x="62" y="64"/>
                  </a:cxn>
                  <a:cxn ang="0">
                    <a:pos x="40" y="46"/>
                  </a:cxn>
                  <a:cxn ang="0">
                    <a:pos x="2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44"/>
                  </a:cxn>
                  <a:cxn ang="0">
                    <a:pos x="56" y="86"/>
                  </a:cxn>
                  <a:cxn ang="0">
                    <a:pos x="90" y="126"/>
                  </a:cxn>
                  <a:cxn ang="0">
                    <a:pos x="126" y="164"/>
                  </a:cxn>
                  <a:cxn ang="0">
                    <a:pos x="870" y="910"/>
                  </a:cxn>
                  <a:cxn ang="0">
                    <a:pos x="870" y="910"/>
                  </a:cxn>
                  <a:cxn ang="0">
                    <a:pos x="900" y="936"/>
                  </a:cxn>
                  <a:cxn ang="0">
                    <a:pos x="930" y="964"/>
                  </a:cxn>
                  <a:cxn ang="0">
                    <a:pos x="962" y="988"/>
                  </a:cxn>
                  <a:cxn ang="0">
                    <a:pos x="994" y="1010"/>
                  </a:cxn>
                  <a:cxn ang="0">
                    <a:pos x="1028" y="1032"/>
                  </a:cxn>
                  <a:cxn ang="0">
                    <a:pos x="1064" y="1052"/>
                  </a:cxn>
                  <a:cxn ang="0">
                    <a:pos x="1098" y="1070"/>
                  </a:cxn>
                  <a:cxn ang="0">
                    <a:pos x="1136" y="1086"/>
                  </a:cxn>
                  <a:cxn ang="0">
                    <a:pos x="1172" y="1100"/>
                  </a:cxn>
                  <a:cxn ang="0">
                    <a:pos x="1210" y="1112"/>
                  </a:cxn>
                  <a:cxn ang="0">
                    <a:pos x="1248" y="1124"/>
                  </a:cxn>
                  <a:cxn ang="0">
                    <a:pos x="1288" y="1132"/>
                  </a:cxn>
                  <a:cxn ang="0">
                    <a:pos x="1328" y="1140"/>
                  </a:cxn>
                  <a:cxn ang="0">
                    <a:pos x="1366" y="1144"/>
                  </a:cxn>
                  <a:cxn ang="0">
                    <a:pos x="1408" y="1148"/>
                  </a:cxn>
                  <a:cxn ang="0">
                    <a:pos x="1448" y="1148"/>
                  </a:cxn>
                  <a:cxn ang="0">
                    <a:pos x="1544" y="1148"/>
                  </a:cxn>
                </a:cxnLst>
                <a:rect l="0" t="0" r="r" b="b"/>
                <a:pathLst>
                  <a:path w="2002" h="1148">
                    <a:moveTo>
                      <a:pt x="1544" y="1148"/>
                    </a:moveTo>
                    <a:lnTo>
                      <a:pt x="2002" y="164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362" y="164"/>
                    </a:lnTo>
                    <a:lnTo>
                      <a:pt x="362" y="164"/>
                    </a:lnTo>
                    <a:lnTo>
                      <a:pt x="316" y="162"/>
                    </a:lnTo>
                    <a:lnTo>
                      <a:pt x="270" y="156"/>
                    </a:lnTo>
                    <a:lnTo>
                      <a:pt x="246" y="152"/>
                    </a:lnTo>
                    <a:lnTo>
                      <a:pt x="222" y="146"/>
                    </a:lnTo>
                    <a:lnTo>
                      <a:pt x="200" y="140"/>
                    </a:lnTo>
                    <a:lnTo>
                      <a:pt x="176" y="132"/>
                    </a:lnTo>
                    <a:lnTo>
                      <a:pt x="152" y="122"/>
                    </a:lnTo>
                    <a:lnTo>
                      <a:pt x="130" y="110"/>
                    </a:lnTo>
                    <a:lnTo>
                      <a:pt x="106" y="96"/>
                    </a:lnTo>
                    <a:lnTo>
                      <a:pt x="84" y="82"/>
                    </a:lnTo>
                    <a:lnTo>
                      <a:pt x="62" y="64"/>
                    </a:lnTo>
                    <a:lnTo>
                      <a:pt x="40" y="46"/>
                    </a:lnTo>
                    <a:lnTo>
                      <a:pt x="2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44"/>
                    </a:lnTo>
                    <a:lnTo>
                      <a:pt x="56" y="86"/>
                    </a:lnTo>
                    <a:lnTo>
                      <a:pt x="90" y="126"/>
                    </a:lnTo>
                    <a:lnTo>
                      <a:pt x="126" y="164"/>
                    </a:lnTo>
                    <a:lnTo>
                      <a:pt x="870" y="910"/>
                    </a:lnTo>
                    <a:lnTo>
                      <a:pt x="870" y="910"/>
                    </a:lnTo>
                    <a:lnTo>
                      <a:pt x="900" y="936"/>
                    </a:lnTo>
                    <a:lnTo>
                      <a:pt x="930" y="964"/>
                    </a:lnTo>
                    <a:lnTo>
                      <a:pt x="962" y="988"/>
                    </a:lnTo>
                    <a:lnTo>
                      <a:pt x="994" y="1010"/>
                    </a:lnTo>
                    <a:lnTo>
                      <a:pt x="1028" y="1032"/>
                    </a:lnTo>
                    <a:lnTo>
                      <a:pt x="1064" y="1052"/>
                    </a:lnTo>
                    <a:lnTo>
                      <a:pt x="1098" y="1070"/>
                    </a:lnTo>
                    <a:lnTo>
                      <a:pt x="1136" y="1086"/>
                    </a:lnTo>
                    <a:lnTo>
                      <a:pt x="1172" y="1100"/>
                    </a:lnTo>
                    <a:lnTo>
                      <a:pt x="1210" y="1112"/>
                    </a:lnTo>
                    <a:lnTo>
                      <a:pt x="1248" y="1124"/>
                    </a:lnTo>
                    <a:lnTo>
                      <a:pt x="1288" y="1132"/>
                    </a:lnTo>
                    <a:lnTo>
                      <a:pt x="1328" y="1140"/>
                    </a:lnTo>
                    <a:lnTo>
                      <a:pt x="1366" y="1144"/>
                    </a:lnTo>
                    <a:lnTo>
                      <a:pt x="1408" y="1148"/>
                    </a:lnTo>
                    <a:lnTo>
                      <a:pt x="1448" y="1148"/>
                    </a:lnTo>
                    <a:lnTo>
                      <a:pt x="1544" y="114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66" name="Freeform 6"/>
              <p:cNvSpPr>
                <a:spLocks/>
              </p:cNvSpPr>
              <p:nvPr userDrawn="1"/>
            </p:nvSpPr>
            <p:spPr bwMode="auto">
              <a:xfrm>
                <a:off x="3209885" y="5297454"/>
                <a:ext cx="1441450" cy="568325"/>
              </a:xfrm>
              <a:custGeom>
                <a:avLst/>
                <a:gdLst/>
                <a:ahLst/>
                <a:cxnLst>
                  <a:cxn ang="0">
                    <a:pos x="794" y="358"/>
                  </a:cxn>
                  <a:cxn ang="0">
                    <a:pos x="908" y="112"/>
                  </a:cxn>
                  <a:cxn ang="0">
                    <a:pos x="908" y="112"/>
                  </a:cxn>
                  <a:cxn ang="0">
                    <a:pos x="364" y="112"/>
                  </a:cxn>
                  <a:cxn ang="0">
                    <a:pos x="364" y="112"/>
                  </a:cxn>
                  <a:cxn ang="0">
                    <a:pos x="322" y="112"/>
                  </a:cxn>
                  <a:cxn ang="0">
                    <a:pos x="282" y="108"/>
                  </a:cxn>
                  <a:cxn ang="0">
                    <a:pos x="238" y="102"/>
                  </a:cxn>
                  <a:cxn ang="0">
                    <a:pos x="194" y="90"/>
                  </a:cxn>
                  <a:cxn ang="0">
                    <a:pos x="148" y="76"/>
                  </a:cxn>
                  <a:cxn ang="0">
                    <a:pos x="102" y="56"/>
                  </a:cxn>
                  <a:cxn ang="0">
                    <a:pos x="52" y="32"/>
                  </a:cxn>
                  <a:cxn ang="0">
                    <a:pos x="0" y="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50" y="146"/>
                  </a:cxn>
                  <a:cxn ang="0">
                    <a:pos x="180" y="174"/>
                  </a:cxn>
                  <a:cxn ang="0">
                    <a:pos x="212" y="198"/>
                  </a:cxn>
                  <a:cxn ang="0">
                    <a:pos x="244" y="220"/>
                  </a:cxn>
                  <a:cxn ang="0">
                    <a:pos x="278" y="242"/>
                  </a:cxn>
                  <a:cxn ang="0">
                    <a:pos x="314" y="262"/>
                  </a:cxn>
                  <a:cxn ang="0">
                    <a:pos x="348" y="280"/>
                  </a:cxn>
                  <a:cxn ang="0">
                    <a:pos x="386" y="296"/>
                  </a:cxn>
                  <a:cxn ang="0">
                    <a:pos x="422" y="310"/>
                  </a:cxn>
                  <a:cxn ang="0">
                    <a:pos x="460" y="322"/>
                  </a:cxn>
                  <a:cxn ang="0">
                    <a:pos x="498" y="334"/>
                  </a:cxn>
                  <a:cxn ang="0">
                    <a:pos x="538" y="342"/>
                  </a:cxn>
                  <a:cxn ang="0">
                    <a:pos x="578" y="350"/>
                  </a:cxn>
                  <a:cxn ang="0">
                    <a:pos x="616" y="354"/>
                  </a:cxn>
                  <a:cxn ang="0">
                    <a:pos x="658" y="358"/>
                  </a:cxn>
                  <a:cxn ang="0">
                    <a:pos x="698" y="358"/>
                  </a:cxn>
                  <a:cxn ang="0">
                    <a:pos x="794" y="358"/>
                  </a:cxn>
                </a:cxnLst>
                <a:rect l="0" t="0" r="r" b="b"/>
                <a:pathLst>
                  <a:path w="908" h="358">
                    <a:moveTo>
                      <a:pt x="794" y="358"/>
                    </a:moveTo>
                    <a:lnTo>
                      <a:pt x="908" y="112"/>
                    </a:lnTo>
                    <a:lnTo>
                      <a:pt x="908" y="112"/>
                    </a:lnTo>
                    <a:lnTo>
                      <a:pt x="364" y="112"/>
                    </a:lnTo>
                    <a:lnTo>
                      <a:pt x="364" y="112"/>
                    </a:lnTo>
                    <a:lnTo>
                      <a:pt x="322" y="112"/>
                    </a:lnTo>
                    <a:lnTo>
                      <a:pt x="282" y="108"/>
                    </a:lnTo>
                    <a:lnTo>
                      <a:pt x="238" y="102"/>
                    </a:lnTo>
                    <a:lnTo>
                      <a:pt x="194" y="90"/>
                    </a:lnTo>
                    <a:lnTo>
                      <a:pt x="148" y="76"/>
                    </a:lnTo>
                    <a:lnTo>
                      <a:pt x="102" y="56"/>
                    </a:lnTo>
                    <a:lnTo>
                      <a:pt x="52" y="32"/>
                    </a:lnTo>
                    <a:lnTo>
                      <a:pt x="0" y="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50" y="146"/>
                    </a:lnTo>
                    <a:lnTo>
                      <a:pt x="180" y="174"/>
                    </a:lnTo>
                    <a:lnTo>
                      <a:pt x="212" y="198"/>
                    </a:lnTo>
                    <a:lnTo>
                      <a:pt x="244" y="220"/>
                    </a:lnTo>
                    <a:lnTo>
                      <a:pt x="278" y="242"/>
                    </a:lnTo>
                    <a:lnTo>
                      <a:pt x="314" y="262"/>
                    </a:lnTo>
                    <a:lnTo>
                      <a:pt x="348" y="280"/>
                    </a:lnTo>
                    <a:lnTo>
                      <a:pt x="386" y="296"/>
                    </a:lnTo>
                    <a:lnTo>
                      <a:pt x="422" y="310"/>
                    </a:lnTo>
                    <a:lnTo>
                      <a:pt x="460" y="322"/>
                    </a:lnTo>
                    <a:lnTo>
                      <a:pt x="498" y="334"/>
                    </a:lnTo>
                    <a:lnTo>
                      <a:pt x="538" y="342"/>
                    </a:lnTo>
                    <a:lnTo>
                      <a:pt x="578" y="350"/>
                    </a:lnTo>
                    <a:lnTo>
                      <a:pt x="616" y="354"/>
                    </a:lnTo>
                    <a:lnTo>
                      <a:pt x="658" y="358"/>
                    </a:lnTo>
                    <a:lnTo>
                      <a:pt x="698" y="358"/>
                    </a:lnTo>
                    <a:lnTo>
                      <a:pt x="794" y="3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67" name="Freeform 7"/>
              <p:cNvSpPr>
                <a:spLocks/>
              </p:cNvSpPr>
              <p:nvPr userDrawn="1"/>
            </p:nvSpPr>
            <p:spPr bwMode="auto">
              <a:xfrm>
                <a:off x="2832060" y="4919629"/>
                <a:ext cx="2000250" cy="555625"/>
              </a:xfrm>
              <a:custGeom>
                <a:avLst/>
                <a:gdLst/>
                <a:ahLst/>
                <a:cxnLst>
                  <a:cxn ang="0">
                    <a:pos x="1260" y="104"/>
                  </a:cxn>
                  <a:cxn ang="0">
                    <a:pos x="1260" y="104"/>
                  </a:cxn>
                  <a:cxn ang="0">
                    <a:pos x="548" y="104"/>
                  </a:cxn>
                  <a:cxn ang="0">
                    <a:pos x="548" y="104"/>
                  </a:cxn>
                  <a:cxn ang="0">
                    <a:pos x="440" y="106"/>
                  </a:cxn>
                  <a:cxn ang="0">
                    <a:pos x="370" y="106"/>
                  </a:cxn>
                  <a:cxn ang="0">
                    <a:pos x="332" y="104"/>
                  </a:cxn>
                  <a:cxn ang="0">
                    <a:pos x="292" y="102"/>
                  </a:cxn>
                  <a:cxn ang="0">
                    <a:pos x="252" y="96"/>
                  </a:cxn>
                  <a:cxn ang="0">
                    <a:pos x="214" y="90"/>
                  </a:cxn>
                  <a:cxn ang="0">
                    <a:pos x="174" y="82"/>
                  </a:cxn>
                  <a:cxn ang="0">
                    <a:pos x="136" y="72"/>
                  </a:cxn>
                  <a:cxn ang="0">
                    <a:pos x="98" y="58"/>
                  </a:cxn>
                  <a:cxn ang="0">
                    <a:pos x="64" y="42"/>
                  </a:cxn>
                  <a:cxn ang="0">
                    <a:pos x="30" y="22"/>
                  </a:cxn>
                  <a:cxn ang="0">
                    <a:pos x="0" y="0"/>
                  </a:cxn>
                  <a:cxn ang="0">
                    <a:pos x="238" y="236"/>
                  </a:cxn>
                  <a:cxn ang="0">
                    <a:pos x="238" y="236"/>
                  </a:cxn>
                  <a:cxn ang="0">
                    <a:pos x="272" y="262"/>
                  </a:cxn>
                  <a:cxn ang="0">
                    <a:pos x="306" y="286"/>
                  </a:cxn>
                  <a:cxn ang="0">
                    <a:pos x="342" y="304"/>
                  </a:cxn>
                  <a:cxn ang="0">
                    <a:pos x="380" y="322"/>
                  </a:cxn>
                  <a:cxn ang="0">
                    <a:pos x="422" y="334"/>
                  </a:cxn>
                  <a:cxn ang="0">
                    <a:pos x="466" y="342"/>
                  </a:cxn>
                  <a:cxn ang="0">
                    <a:pos x="514" y="348"/>
                  </a:cxn>
                  <a:cxn ang="0">
                    <a:pos x="566" y="350"/>
                  </a:cxn>
                  <a:cxn ang="0">
                    <a:pos x="1146" y="350"/>
                  </a:cxn>
                  <a:cxn ang="0">
                    <a:pos x="1260" y="104"/>
                  </a:cxn>
                </a:cxnLst>
                <a:rect l="0" t="0" r="r" b="b"/>
                <a:pathLst>
                  <a:path w="1260" h="350">
                    <a:moveTo>
                      <a:pt x="1260" y="104"/>
                    </a:moveTo>
                    <a:lnTo>
                      <a:pt x="1260" y="104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440" y="106"/>
                    </a:lnTo>
                    <a:lnTo>
                      <a:pt x="370" y="106"/>
                    </a:lnTo>
                    <a:lnTo>
                      <a:pt x="332" y="104"/>
                    </a:lnTo>
                    <a:lnTo>
                      <a:pt x="292" y="102"/>
                    </a:lnTo>
                    <a:lnTo>
                      <a:pt x="252" y="96"/>
                    </a:lnTo>
                    <a:lnTo>
                      <a:pt x="214" y="90"/>
                    </a:lnTo>
                    <a:lnTo>
                      <a:pt x="174" y="82"/>
                    </a:lnTo>
                    <a:lnTo>
                      <a:pt x="136" y="72"/>
                    </a:lnTo>
                    <a:lnTo>
                      <a:pt x="98" y="58"/>
                    </a:lnTo>
                    <a:lnTo>
                      <a:pt x="64" y="42"/>
                    </a:lnTo>
                    <a:lnTo>
                      <a:pt x="30" y="22"/>
                    </a:lnTo>
                    <a:lnTo>
                      <a:pt x="0" y="0"/>
                    </a:lnTo>
                    <a:lnTo>
                      <a:pt x="238" y="236"/>
                    </a:lnTo>
                    <a:lnTo>
                      <a:pt x="238" y="236"/>
                    </a:lnTo>
                    <a:lnTo>
                      <a:pt x="272" y="262"/>
                    </a:lnTo>
                    <a:lnTo>
                      <a:pt x="306" y="286"/>
                    </a:lnTo>
                    <a:lnTo>
                      <a:pt x="342" y="304"/>
                    </a:lnTo>
                    <a:lnTo>
                      <a:pt x="380" y="322"/>
                    </a:lnTo>
                    <a:lnTo>
                      <a:pt x="422" y="334"/>
                    </a:lnTo>
                    <a:lnTo>
                      <a:pt x="466" y="342"/>
                    </a:lnTo>
                    <a:lnTo>
                      <a:pt x="514" y="348"/>
                    </a:lnTo>
                    <a:lnTo>
                      <a:pt x="566" y="350"/>
                    </a:lnTo>
                    <a:lnTo>
                      <a:pt x="1146" y="350"/>
                    </a:lnTo>
                    <a:lnTo>
                      <a:pt x="1260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68" name="Freeform 8"/>
              <p:cNvSpPr>
                <a:spLocks/>
              </p:cNvSpPr>
              <p:nvPr userDrawn="1"/>
            </p:nvSpPr>
            <p:spPr bwMode="auto">
              <a:xfrm>
                <a:off x="2492335" y="4576729"/>
                <a:ext cx="2524125" cy="514350"/>
              </a:xfrm>
              <a:custGeom>
                <a:avLst/>
                <a:gdLst/>
                <a:ahLst/>
                <a:cxnLst>
                  <a:cxn ang="0">
                    <a:pos x="1590" y="74"/>
                  </a:cxn>
                  <a:cxn ang="0">
                    <a:pos x="1590" y="74"/>
                  </a:cxn>
                  <a:cxn ang="0">
                    <a:pos x="380" y="78"/>
                  </a:cxn>
                  <a:cxn ang="0">
                    <a:pos x="380" y="78"/>
                  </a:cxn>
                  <a:cxn ang="0">
                    <a:pos x="298" y="76"/>
                  </a:cxn>
                  <a:cxn ang="0">
                    <a:pos x="250" y="74"/>
                  </a:cxn>
                  <a:cxn ang="0">
                    <a:pos x="198" y="68"/>
                  </a:cxn>
                  <a:cxn ang="0">
                    <a:pos x="146" y="58"/>
                  </a:cxn>
                  <a:cxn ang="0">
                    <a:pos x="120" y="52"/>
                  </a:cxn>
                  <a:cxn ang="0">
                    <a:pos x="94" y="46"/>
                  </a:cxn>
                  <a:cxn ang="0">
                    <a:pos x="68" y="36"/>
                  </a:cxn>
                  <a:cxn ang="0">
                    <a:pos x="44" y="26"/>
                  </a:cxn>
                  <a:cxn ang="0">
                    <a:pos x="22" y="14"/>
                  </a:cxn>
                  <a:cxn ang="0">
                    <a:pos x="0" y="0"/>
                  </a:cxn>
                  <a:cxn ang="0">
                    <a:pos x="232" y="234"/>
                  </a:cxn>
                  <a:cxn ang="0">
                    <a:pos x="232" y="234"/>
                  </a:cxn>
                  <a:cxn ang="0">
                    <a:pos x="254" y="248"/>
                  </a:cxn>
                  <a:cxn ang="0">
                    <a:pos x="276" y="260"/>
                  </a:cxn>
                  <a:cxn ang="0">
                    <a:pos x="300" y="270"/>
                  </a:cxn>
                  <a:cxn ang="0">
                    <a:pos x="324" y="280"/>
                  </a:cxn>
                  <a:cxn ang="0">
                    <a:pos x="348" y="288"/>
                  </a:cxn>
                  <a:cxn ang="0">
                    <a:pos x="372" y="296"/>
                  </a:cxn>
                  <a:cxn ang="0">
                    <a:pos x="424" y="308"/>
                  </a:cxn>
                  <a:cxn ang="0">
                    <a:pos x="476" y="316"/>
                  </a:cxn>
                  <a:cxn ang="0">
                    <a:pos x="526" y="320"/>
                  </a:cxn>
                  <a:cxn ang="0">
                    <a:pos x="578" y="322"/>
                  </a:cxn>
                  <a:cxn ang="0">
                    <a:pos x="628" y="324"/>
                  </a:cxn>
                  <a:cxn ang="0">
                    <a:pos x="1474" y="322"/>
                  </a:cxn>
                  <a:cxn ang="0">
                    <a:pos x="1590" y="74"/>
                  </a:cxn>
                </a:cxnLst>
                <a:rect l="0" t="0" r="r" b="b"/>
                <a:pathLst>
                  <a:path w="1590" h="324">
                    <a:moveTo>
                      <a:pt x="1590" y="74"/>
                    </a:moveTo>
                    <a:lnTo>
                      <a:pt x="1590" y="74"/>
                    </a:lnTo>
                    <a:lnTo>
                      <a:pt x="380" y="78"/>
                    </a:lnTo>
                    <a:lnTo>
                      <a:pt x="380" y="78"/>
                    </a:lnTo>
                    <a:lnTo>
                      <a:pt x="298" y="76"/>
                    </a:lnTo>
                    <a:lnTo>
                      <a:pt x="250" y="74"/>
                    </a:lnTo>
                    <a:lnTo>
                      <a:pt x="198" y="68"/>
                    </a:lnTo>
                    <a:lnTo>
                      <a:pt x="146" y="58"/>
                    </a:lnTo>
                    <a:lnTo>
                      <a:pt x="120" y="52"/>
                    </a:lnTo>
                    <a:lnTo>
                      <a:pt x="94" y="46"/>
                    </a:lnTo>
                    <a:lnTo>
                      <a:pt x="68" y="36"/>
                    </a:lnTo>
                    <a:lnTo>
                      <a:pt x="44" y="26"/>
                    </a:lnTo>
                    <a:lnTo>
                      <a:pt x="22" y="14"/>
                    </a:lnTo>
                    <a:lnTo>
                      <a:pt x="0" y="0"/>
                    </a:lnTo>
                    <a:lnTo>
                      <a:pt x="232" y="234"/>
                    </a:lnTo>
                    <a:lnTo>
                      <a:pt x="232" y="234"/>
                    </a:lnTo>
                    <a:lnTo>
                      <a:pt x="254" y="248"/>
                    </a:lnTo>
                    <a:lnTo>
                      <a:pt x="276" y="260"/>
                    </a:lnTo>
                    <a:lnTo>
                      <a:pt x="300" y="270"/>
                    </a:lnTo>
                    <a:lnTo>
                      <a:pt x="324" y="280"/>
                    </a:lnTo>
                    <a:lnTo>
                      <a:pt x="348" y="288"/>
                    </a:lnTo>
                    <a:lnTo>
                      <a:pt x="372" y="296"/>
                    </a:lnTo>
                    <a:lnTo>
                      <a:pt x="424" y="308"/>
                    </a:lnTo>
                    <a:lnTo>
                      <a:pt x="476" y="316"/>
                    </a:lnTo>
                    <a:lnTo>
                      <a:pt x="526" y="320"/>
                    </a:lnTo>
                    <a:lnTo>
                      <a:pt x="578" y="322"/>
                    </a:lnTo>
                    <a:lnTo>
                      <a:pt x="628" y="324"/>
                    </a:lnTo>
                    <a:lnTo>
                      <a:pt x="1474" y="322"/>
                    </a:lnTo>
                    <a:lnTo>
                      <a:pt x="1590" y="7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9" name="Freeform 12"/>
              <p:cNvSpPr>
                <a:spLocks/>
              </p:cNvSpPr>
              <p:nvPr userDrawn="1"/>
            </p:nvSpPr>
            <p:spPr bwMode="auto">
              <a:xfrm>
                <a:off x="2019260" y="4044454"/>
                <a:ext cx="2298700" cy="1822450"/>
              </a:xfrm>
              <a:custGeom>
                <a:avLst/>
                <a:gdLst/>
                <a:ahLst/>
                <a:cxnLst>
                  <a:cxn ang="0">
                    <a:pos x="1448" y="1148"/>
                  </a:cxn>
                  <a:cxn ang="0">
                    <a:pos x="1448" y="1148"/>
                  </a:cxn>
                  <a:cxn ang="0">
                    <a:pos x="1406" y="1148"/>
                  </a:cxn>
                  <a:cxn ang="0">
                    <a:pos x="1366" y="1144"/>
                  </a:cxn>
                  <a:cxn ang="0">
                    <a:pos x="1326" y="1140"/>
                  </a:cxn>
                  <a:cxn ang="0">
                    <a:pos x="1288" y="1132"/>
                  </a:cxn>
                  <a:cxn ang="0">
                    <a:pos x="1248" y="1124"/>
                  </a:cxn>
                  <a:cxn ang="0">
                    <a:pos x="1210" y="1112"/>
                  </a:cxn>
                  <a:cxn ang="0">
                    <a:pos x="1172" y="1100"/>
                  </a:cxn>
                  <a:cxn ang="0">
                    <a:pos x="1136" y="1086"/>
                  </a:cxn>
                  <a:cxn ang="0">
                    <a:pos x="1098" y="1070"/>
                  </a:cxn>
                  <a:cxn ang="0">
                    <a:pos x="1062" y="1052"/>
                  </a:cxn>
                  <a:cxn ang="0">
                    <a:pos x="1028" y="1032"/>
                  </a:cxn>
                  <a:cxn ang="0">
                    <a:pos x="994" y="1010"/>
                  </a:cxn>
                  <a:cxn ang="0">
                    <a:pos x="962" y="988"/>
                  </a:cxn>
                  <a:cxn ang="0">
                    <a:pos x="930" y="964"/>
                  </a:cxn>
                  <a:cxn ang="0">
                    <a:pos x="900" y="936"/>
                  </a:cxn>
                  <a:cxn ang="0">
                    <a:pos x="870" y="910"/>
                  </a:cxn>
                  <a:cxn ang="0">
                    <a:pos x="126" y="164"/>
                  </a:cxn>
                  <a:cxn ang="0">
                    <a:pos x="126" y="164"/>
                  </a:cxn>
                  <a:cxn ang="0">
                    <a:pos x="90" y="126"/>
                  </a:cxn>
                  <a:cxn ang="0">
                    <a:pos x="56" y="86"/>
                  </a:cxn>
                  <a:cxn ang="0">
                    <a:pos x="26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0" y="24"/>
                  </a:cxn>
                  <a:cxn ang="0">
                    <a:pos x="40" y="46"/>
                  </a:cxn>
                  <a:cxn ang="0">
                    <a:pos x="62" y="64"/>
                  </a:cxn>
                  <a:cxn ang="0">
                    <a:pos x="84" y="82"/>
                  </a:cxn>
                  <a:cxn ang="0">
                    <a:pos x="106" y="96"/>
                  </a:cxn>
                  <a:cxn ang="0">
                    <a:pos x="130" y="110"/>
                  </a:cxn>
                  <a:cxn ang="0">
                    <a:pos x="152" y="122"/>
                  </a:cxn>
                  <a:cxn ang="0">
                    <a:pos x="176" y="132"/>
                  </a:cxn>
                  <a:cxn ang="0">
                    <a:pos x="200" y="140"/>
                  </a:cxn>
                  <a:cxn ang="0">
                    <a:pos x="222" y="146"/>
                  </a:cxn>
                  <a:cxn ang="0">
                    <a:pos x="246" y="152"/>
                  </a:cxn>
                  <a:cxn ang="0">
                    <a:pos x="270" y="156"/>
                  </a:cxn>
                  <a:cxn ang="0">
                    <a:pos x="316" y="162"/>
                  </a:cxn>
                  <a:cxn ang="0">
                    <a:pos x="362" y="164"/>
                  </a:cxn>
                  <a:cxn ang="0">
                    <a:pos x="362" y="164"/>
                  </a:cxn>
                  <a:cxn ang="0">
                    <a:pos x="1448" y="164"/>
                  </a:cxn>
                  <a:cxn ang="0">
                    <a:pos x="1448" y="1148"/>
                  </a:cxn>
                </a:cxnLst>
                <a:rect l="0" t="0" r="r" b="b"/>
                <a:pathLst>
                  <a:path w="1448" h="1148">
                    <a:moveTo>
                      <a:pt x="1448" y="1148"/>
                    </a:moveTo>
                    <a:lnTo>
                      <a:pt x="1448" y="1148"/>
                    </a:lnTo>
                    <a:lnTo>
                      <a:pt x="1406" y="1148"/>
                    </a:lnTo>
                    <a:lnTo>
                      <a:pt x="1366" y="1144"/>
                    </a:lnTo>
                    <a:lnTo>
                      <a:pt x="1326" y="1140"/>
                    </a:lnTo>
                    <a:lnTo>
                      <a:pt x="1288" y="1132"/>
                    </a:lnTo>
                    <a:lnTo>
                      <a:pt x="1248" y="1124"/>
                    </a:lnTo>
                    <a:lnTo>
                      <a:pt x="1210" y="1112"/>
                    </a:lnTo>
                    <a:lnTo>
                      <a:pt x="1172" y="1100"/>
                    </a:lnTo>
                    <a:lnTo>
                      <a:pt x="1136" y="1086"/>
                    </a:lnTo>
                    <a:lnTo>
                      <a:pt x="1098" y="1070"/>
                    </a:lnTo>
                    <a:lnTo>
                      <a:pt x="1062" y="1052"/>
                    </a:lnTo>
                    <a:lnTo>
                      <a:pt x="1028" y="1032"/>
                    </a:lnTo>
                    <a:lnTo>
                      <a:pt x="994" y="1010"/>
                    </a:lnTo>
                    <a:lnTo>
                      <a:pt x="962" y="988"/>
                    </a:lnTo>
                    <a:lnTo>
                      <a:pt x="930" y="964"/>
                    </a:lnTo>
                    <a:lnTo>
                      <a:pt x="900" y="936"/>
                    </a:lnTo>
                    <a:lnTo>
                      <a:pt x="870" y="910"/>
                    </a:lnTo>
                    <a:lnTo>
                      <a:pt x="126" y="164"/>
                    </a:lnTo>
                    <a:lnTo>
                      <a:pt x="126" y="164"/>
                    </a:lnTo>
                    <a:lnTo>
                      <a:pt x="90" y="126"/>
                    </a:lnTo>
                    <a:lnTo>
                      <a:pt x="56" y="86"/>
                    </a:lnTo>
                    <a:lnTo>
                      <a:pt x="26" y="4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24"/>
                    </a:lnTo>
                    <a:lnTo>
                      <a:pt x="40" y="46"/>
                    </a:lnTo>
                    <a:lnTo>
                      <a:pt x="62" y="64"/>
                    </a:lnTo>
                    <a:lnTo>
                      <a:pt x="84" y="82"/>
                    </a:lnTo>
                    <a:lnTo>
                      <a:pt x="106" y="96"/>
                    </a:lnTo>
                    <a:lnTo>
                      <a:pt x="130" y="110"/>
                    </a:lnTo>
                    <a:lnTo>
                      <a:pt x="152" y="122"/>
                    </a:lnTo>
                    <a:lnTo>
                      <a:pt x="176" y="132"/>
                    </a:lnTo>
                    <a:lnTo>
                      <a:pt x="200" y="140"/>
                    </a:lnTo>
                    <a:lnTo>
                      <a:pt x="222" y="146"/>
                    </a:lnTo>
                    <a:lnTo>
                      <a:pt x="246" y="152"/>
                    </a:lnTo>
                    <a:lnTo>
                      <a:pt x="270" y="156"/>
                    </a:lnTo>
                    <a:lnTo>
                      <a:pt x="316" y="162"/>
                    </a:lnTo>
                    <a:lnTo>
                      <a:pt x="362" y="164"/>
                    </a:lnTo>
                    <a:lnTo>
                      <a:pt x="362" y="164"/>
                    </a:lnTo>
                    <a:lnTo>
                      <a:pt x="1448" y="164"/>
                    </a:lnTo>
                    <a:lnTo>
                      <a:pt x="1448" y="1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85" name="그룹 84"/>
            <p:cNvGrpSpPr/>
            <p:nvPr userDrawn="1"/>
          </p:nvGrpSpPr>
          <p:grpSpPr>
            <a:xfrm>
              <a:off x="1650960" y="1160429"/>
              <a:ext cx="1749425" cy="4328650"/>
              <a:chOff x="1650960" y="1160429"/>
              <a:chExt cx="1749425" cy="4328650"/>
            </a:xfrm>
          </p:grpSpPr>
          <p:sp>
            <p:nvSpPr>
              <p:cNvPr id="69" name="Freeform 9"/>
              <p:cNvSpPr>
                <a:spLocks/>
              </p:cNvSpPr>
              <p:nvPr userDrawn="1"/>
            </p:nvSpPr>
            <p:spPr bwMode="auto">
              <a:xfrm>
                <a:off x="1650960" y="1160429"/>
                <a:ext cx="1749425" cy="4327525"/>
              </a:xfrm>
              <a:custGeom>
                <a:avLst/>
                <a:gdLst/>
                <a:ahLst/>
                <a:cxnLst>
                  <a:cxn ang="0">
                    <a:pos x="940" y="2362"/>
                  </a:cxn>
                  <a:cxn ang="0">
                    <a:pos x="940" y="1542"/>
                  </a:cxn>
                  <a:cxn ang="0">
                    <a:pos x="940" y="1110"/>
                  </a:cxn>
                  <a:cxn ang="0">
                    <a:pos x="940" y="364"/>
                  </a:cxn>
                  <a:cxn ang="0">
                    <a:pos x="940" y="318"/>
                  </a:cxn>
                  <a:cxn ang="0">
                    <a:pos x="950" y="248"/>
                  </a:cxn>
                  <a:cxn ang="0">
                    <a:pos x="964" y="200"/>
                  </a:cxn>
                  <a:cxn ang="0">
                    <a:pos x="982" y="154"/>
                  </a:cxn>
                  <a:cxn ang="0">
                    <a:pos x="1006" y="108"/>
                  </a:cxn>
                  <a:cxn ang="0">
                    <a:pos x="1038" y="64"/>
                  </a:cxn>
                  <a:cxn ang="0">
                    <a:pos x="1078" y="22"/>
                  </a:cxn>
                  <a:cxn ang="0">
                    <a:pos x="1102" y="0"/>
                  </a:cxn>
                  <a:cxn ang="0">
                    <a:pos x="1016" y="58"/>
                  </a:cxn>
                  <a:cxn ang="0">
                    <a:pos x="940" y="126"/>
                  </a:cxn>
                  <a:cxn ang="0">
                    <a:pos x="194" y="872"/>
                  </a:cxn>
                  <a:cxn ang="0">
                    <a:pos x="142" y="928"/>
                  </a:cxn>
                  <a:cxn ang="0">
                    <a:pos x="100" y="986"/>
                  </a:cxn>
                  <a:cxn ang="0">
                    <a:pos x="66" y="1044"/>
                  </a:cxn>
                  <a:cxn ang="0">
                    <a:pos x="40" y="1104"/>
                  </a:cxn>
                  <a:cxn ang="0">
                    <a:pos x="22" y="1168"/>
                  </a:cxn>
                  <a:cxn ang="0">
                    <a:pos x="10" y="1234"/>
                  </a:cxn>
                  <a:cxn ang="0">
                    <a:pos x="2" y="1306"/>
                  </a:cxn>
                  <a:cxn ang="0">
                    <a:pos x="0" y="1384"/>
                  </a:cxn>
                  <a:cxn ang="0">
                    <a:pos x="6" y="1494"/>
                  </a:cxn>
                  <a:cxn ang="0">
                    <a:pos x="14" y="1558"/>
                  </a:cxn>
                  <a:cxn ang="0">
                    <a:pos x="30" y="1616"/>
                  </a:cxn>
                  <a:cxn ang="0">
                    <a:pos x="52" y="1670"/>
                  </a:cxn>
                  <a:cxn ang="0">
                    <a:pos x="82" y="1722"/>
                  </a:cxn>
                  <a:cxn ang="0">
                    <a:pos x="120" y="1772"/>
                  </a:cxn>
                  <a:cxn ang="0">
                    <a:pos x="166" y="1826"/>
                  </a:cxn>
                  <a:cxn ang="0">
                    <a:pos x="940" y="2600"/>
                  </a:cxn>
                  <a:cxn ang="0">
                    <a:pos x="978" y="2634"/>
                  </a:cxn>
                  <a:cxn ang="0">
                    <a:pos x="1058" y="2698"/>
                  </a:cxn>
                  <a:cxn ang="0">
                    <a:pos x="1102" y="2726"/>
                  </a:cxn>
                  <a:cxn ang="0">
                    <a:pos x="1058" y="2684"/>
                  </a:cxn>
                  <a:cxn ang="0">
                    <a:pos x="1022" y="2640"/>
                  </a:cxn>
                  <a:cxn ang="0">
                    <a:pos x="994" y="2594"/>
                  </a:cxn>
                  <a:cxn ang="0">
                    <a:pos x="972" y="2548"/>
                  </a:cxn>
                  <a:cxn ang="0">
                    <a:pos x="956" y="2502"/>
                  </a:cxn>
                  <a:cxn ang="0">
                    <a:pos x="946" y="2454"/>
                  </a:cxn>
                  <a:cxn ang="0">
                    <a:pos x="940" y="2362"/>
                  </a:cxn>
                </a:cxnLst>
                <a:rect l="0" t="0" r="r" b="b"/>
                <a:pathLst>
                  <a:path w="1102" h="2726">
                    <a:moveTo>
                      <a:pt x="940" y="2362"/>
                    </a:moveTo>
                    <a:lnTo>
                      <a:pt x="940" y="2362"/>
                    </a:lnTo>
                    <a:lnTo>
                      <a:pt x="940" y="1616"/>
                    </a:lnTo>
                    <a:lnTo>
                      <a:pt x="940" y="1542"/>
                    </a:lnTo>
                    <a:lnTo>
                      <a:pt x="940" y="1238"/>
                    </a:lnTo>
                    <a:lnTo>
                      <a:pt x="940" y="1110"/>
                    </a:lnTo>
                    <a:lnTo>
                      <a:pt x="940" y="1110"/>
                    </a:lnTo>
                    <a:lnTo>
                      <a:pt x="940" y="364"/>
                    </a:lnTo>
                    <a:lnTo>
                      <a:pt x="940" y="364"/>
                    </a:lnTo>
                    <a:lnTo>
                      <a:pt x="940" y="318"/>
                    </a:lnTo>
                    <a:lnTo>
                      <a:pt x="946" y="272"/>
                    </a:lnTo>
                    <a:lnTo>
                      <a:pt x="950" y="248"/>
                    </a:lnTo>
                    <a:lnTo>
                      <a:pt x="956" y="224"/>
                    </a:lnTo>
                    <a:lnTo>
                      <a:pt x="964" y="200"/>
                    </a:lnTo>
                    <a:lnTo>
                      <a:pt x="972" y="178"/>
                    </a:lnTo>
                    <a:lnTo>
                      <a:pt x="982" y="154"/>
                    </a:lnTo>
                    <a:lnTo>
                      <a:pt x="994" y="130"/>
                    </a:lnTo>
                    <a:lnTo>
                      <a:pt x="1006" y="108"/>
                    </a:lnTo>
                    <a:lnTo>
                      <a:pt x="1022" y="86"/>
                    </a:lnTo>
                    <a:lnTo>
                      <a:pt x="1038" y="64"/>
                    </a:lnTo>
                    <a:lnTo>
                      <a:pt x="1058" y="42"/>
                    </a:lnTo>
                    <a:lnTo>
                      <a:pt x="1078" y="22"/>
                    </a:lnTo>
                    <a:lnTo>
                      <a:pt x="1102" y="0"/>
                    </a:lnTo>
                    <a:lnTo>
                      <a:pt x="1102" y="0"/>
                    </a:lnTo>
                    <a:lnTo>
                      <a:pt x="1058" y="28"/>
                    </a:lnTo>
                    <a:lnTo>
                      <a:pt x="1016" y="58"/>
                    </a:lnTo>
                    <a:lnTo>
                      <a:pt x="978" y="92"/>
                    </a:lnTo>
                    <a:lnTo>
                      <a:pt x="940" y="126"/>
                    </a:lnTo>
                    <a:lnTo>
                      <a:pt x="194" y="872"/>
                    </a:lnTo>
                    <a:lnTo>
                      <a:pt x="194" y="872"/>
                    </a:lnTo>
                    <a:lnTo>
                      <a:pt x="166" y="900"/>
                    </a:lnTo>
                    <a:lnTo>
                      <a:pt x="142" y="928"/>
                    </a:lnTo>
                    <a:lnTo>
                      <a:pt x="120" y="958"/>
                    </a:lnTo>
                    <a:lnTo>
                      <a:pt x="100" y="986"/>
                    </a:lnTo>
                    <a:lnTo>
                      <a:pt x="82" y="1014"/>
                    </a:lnTo>
                    <a:lnTo>
                      <a:pt x="66" y="1044"/>
                    </a:lnTo>
                    <a:lnTo>
                      <a:pt x="52" y="1074"/>
                    </a:lnTo>
                    <a:lnTo>
                      <a:pt x="40" y="1104"/>
                    </a:lnTo>
                    <a:lnTo>
                      <a:pt x="30" y="1136"/>
                    </a:lnTo>
                    <a:lnTo>
                      <a:pt x="22" y="1168"/>
                    </a:lnTo>
                    <a:lnTo>
                      <a:pt x="14" y="1200"/>
                    </a:lnTo>
                    <a:lnTo>
                      <a:pt x="10" y="1234"/>
                    </a:lnTo>
                    <a:lnTo>
                      <a:pt x="6" y="1270"/>
                    </a:lnTo>
                    <a:lnTo>
                      <a:pt x="2" y="1306"/>
                    </a:lnTo>
                    <a:lnTo>
                      <a:pt x="0" y="1384"/>
                    </a:lnTo>
                    <a:lnTo>
                      <a:pt x="0" y="1384"/>
                    </a:lnTo>
                    <a:lnTo>
                      <a:pt x="2" y="1460"/>
                    </a:lnTo>
                    <a:lnTo>
                      <a:pt x="6" y="1494"/>
                    </a:lnTo>
                    <a:lnTo>
                      <a:pt x="10" y="1528"/>
                    </a:lnTo>
                    <a:lnTo>
                      <a:pt x="14" y="1558"/>
                    </a:lnTo>
                    <a:lnTo>
                      <a:pt x="22" y="1588"/>
                    </a:lnTo>
                    <a:lnTo>
                      <a:pt x="30" y="1616"/>
                    </a:lnTo>
                    <a:lnTo>
                      <a:pt x="40" y="1642"/>
                    </a:lnTo>
                    <a:lnTo>
                      <a:pt x="52" y="1670"/>
                    </a:lnTo>
                    <a:lnTo>
                      <a:pt x="66" y="1696"/>
                    </a:lnTo>
                    <a:lnTo>
                      <a:pt x="82" y="1722"/>
                    </a:lnTo>
                    <a:lnTo>
                      <a:pt x="100" y="1746"/>
                    </a:lnTo>
                    <a:lnTo>
                      <a:pt x="120" y="1772"/>
                    </a:lnTo>
                    <a:lnTo>
                      <a:pt x="142" y="1800"/>
                    </a:lnTo>
                    <a:lnTo>
                      <a:pt x="166" y="1826"/>
                    </a:lnTo>
                    <a:lnTo>
                      <a:pt x="194" y="1854"/>
                    </a:lnTo>
                    <a:lnTo>
                      <a:pt x="940" y="2600"/>
                    </a:lnTo>
                    <a:lnTo>
                      <a:pt x="940" y="2600"/>
                    </a:lnTo>
                    <a:lnTo>
                      <a:pt x="978" y="2634"/>
                    </a:lnTo>
                    <a:lnTo>
                      <a:pt x="1016" y="2668"/>
                    </a:lnTo>
                    <a:lnTo>
                      <a:pt x="1058" y="2698"/>
                    </a:lnTo>
                    <a:lnTo>
                      <a:pt x="1102" y="2726"/>
                    </a:lnTo>
                    <a:lnTo>
                      <a:pt x="1102" y="2726"/>
                    </a:lnTo>
                    <a:lnTo>
                      <a:pt x="1078" y="2704"/>
                    </a:lnTo>
                    <a:lnTo>
                      <a:pt x="1058" y="2684"/>
                    </a:lnTo>
                    <a:lnTo>
                      <a:pt x="1038" y="2662"/>
                    </a:lnTo>
                    <a:lnTo>
                      <a:pt x="1022" y="2640"/>
                    </a:lnTo>
                    <a:lnTo>
                      <a:pt x="1006" y="2618"/>
                    </a:lnTo>
                    <a:lnTo>
                      <a:pt x="994" y="2594"/>
                    </a:lnTo>
                    <a:lnTo>
                      <a:pt x="982" y="2572"/>
                    </a:lnTo>
                    <a:lnTo>
                      <a:pt x="972" y="2548"/>
                    </a:lnTo>
                    <a:lnTo>
                      <a:pt x="964" y="2526"/>
                    </a:lnTo>
                    <a:lnTo>
                      <a:pt x="956" y="2502"/>
                    </a:lnTo>
                    <a:lnTo>
                      <a:pt x="950" y="2478"/>
                    </a:lnTo>
                    <a:lnTo>
                      <a:pt x="946" y="2454"/>
                    </a:lnTo>
                    <a:lnTo>
                      <a:pt x="940" y="2408"/>
                    </a:lnTo>
                    <a:lnTo>
                      <a:pt x="940" y="2362"/>
                    </a:lnTo>
                    <a:lnTo>
                      <a:pt x="940" y="23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0" name="Freeform 13"/>
              <p:cNvSpPr>
                <a:spLocks/>
              </p:cNvSpPr>
              <p:nvPr userDrawn="1"/>
            </p:nvSpPr>
            <p:spPr bwMode="auto">
              <a:xfrm>
                <a:off x="1650960" y="2354229"/>
                <a:ext cx="498475" cy="1939925"/>
              </a:xfrm>
              <a:custGeom>
                <a:avLst/>
                <a:gdLst/>
                <a:ahLst/>
                <a:cxnLst>
                  <a:cxn ang="0">
                    <a:pos x="202" y="790"/>
                  </a:cxn>
                  <a:cxn ang="0">
                    <a:pos x="202" y="650"/>
                  </a:cxn>
                  <a:cxn ang="0">
                    <a:pos x="202" y="608"/>
                  </a:cxn>
                  <a:cxn ang="0">
                    <a:pos x="202" y="486"/>
                  </a:cxn>
                  <a:cxn ang="0">
                    <a:pos x="202" y="486"/>
                  </a:cxn>
                  <a:cxn ang="0">
                    <a:pos x="202" y="362"/>
                  </a:cxn>
                  <a:cxn ang="0">
                    <a:pos x="206" y="280"/>
                  </a:cxn>
                  <a:cxn ang="0">
                    <a:pos x="222" y="194"/>
                  </a:cxn>
                  <a:cxn ang="0">
                    <a:pos x="256" y="100"/>
                  </a:cxn>
                  <a:cxn ang="0">
                    <a:pos x="314" y="0"/>
                  </a:cxn>
                  <a:cxn ang="0">
                    <a:pos x="194" y="120"/>
                  </a:cxn>
                  <a:cxn ang="0">
                    <a:pos x="142" y="176"/>
                  </a:cxn>
                  <a:cxn ang="0">
                    <a:pos x="100" y="234"/>
                  </a:cxn>
                  <a:cxn ang="0">
                    <a:pos x="66" y="292"/>
                  </a:cxn>
                  <a:cxn ang="0">
                    <a:pos x="40" y="352"/>
                  </a:cxn>
                  <a:cxn ang="0">
                    <a:pos x="22" y="416"/>
                  </a:cxn>
                  <a:cxn ang="0">
                    <a:pos x="10" y="482"/>
                  </a:cxn>
                  <a:cxn ang="0">
                    <a:pos x="2" y="554"/>
                  </a:cxn>
                  <a:cxn ang="0">
                    <a:pos x="0" y="632"/>
                  </a:cxn>
                  <a:cxn ang="0">
                    <a:pos x="6" y="742"/>
                  </a:cxn>
                  <a:cxn ang="0">
                    <a:pos x="14" y="806"/>
                  </a:cxn>
                  <a:cxn ang="0">
                    <a:pos x="30" y="864"/>
                  </a:cxn>
                  <a:cxn ang="0">
                    <a:pos x="52" y="918"/>
                  </a:cxn>
                  <a:cxn ang="0">
                    <a:pos x="82" y="970"/>
                  </a:cxn>
                  <a:cxn ang="0">
                    <a:pos x="120" y="1020"/>
                  </a:cxn>
                  <a:cxn ang="0">
                    <a:pos x="166" y="1074"/>
                  </a:cxn>
                  <a:cxn ang="0">
                    <a:pos x="314" y="1222"/>
                  </a:cxn>
                  <a:cxn ang="0">
                    <a:pos x="282" y="1170"/>
                  </a:cxn>
                  <a:cxn ang="0">
                    <a:pos x="238" y="1074"/>
                  </a:cxn>
                  <a:cxn ang="0">
                    <a:pos x="212" y="984"/>
                  </a:cxn>
                  <a:cxn ang="0">
                    <a:pos x="202" y="900"/>
                  </a:cxn>
                  <a:cxn ang="0">
                    <a:pos x="202" y="860"/>
                  </a:cxn>
                  <a:cxn ang="0">
                    <a:pos x="202" y="790"/>
                  </a:cxn>
                </a:cxnLst>
                <a:rect l="0" t="0" r="r" b="b"/>
                <a:pathLst>
                  <a:path w="314" h="1222">
                    <a:moveTo>
                      <a:pt x="202" y="790"/>
                    </a:moveTo>
                    <a:lnTo>
                      <a:pt x="202" y="790"/>
                    </a:lnTo>
                    <a:lnTo>
                      <a:pt x="202" y="790"/>
                    </a:lnTo>
                    <a:lnTo>
                      <a:pt x="202" y="650"/>
                    </a:lnTo>
                    <a:lnTo>
                      <a:pt x="202" y="650"/>
                    </a:lnTo>
                    <a:lnTo>
                      <a:pt x="202" y="608"/>
                    </a:lnTo>
                    <a:lnTo>
                      <a:pt x="202" y="608"/>
                    </a:lnTo>
                    <a:lnTo>
                      <a:pt x="202" y="486"/>
                    </a:lnTo>
                    <a:lnTo>
                      <a:pt x="202" y="486"/>
                    </a:lnTo>
                    <a:lnTo>
                      <a:pt x="202" y="486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2" y="322"/>
                    </a:lnTo>
                    <a:lnTo>
                      <a:pt x="206" y="280"/>
                    </a:lnTo>
                    <a:lnTo>
                      <a:pt x="212" y="238"/>
                    </a:lnTo>
                    <a:lnTo>
                      <a:pt x="222" y="194"/>
                    </a:lnTo>
                    <a:lnTo>
                      <a:pt x="238" y="148"/>
                    </a:lnTo>
                    <a:lnTo>
                      <a:pt x="256" y="100"/>
                    </a:lnTo>
                    <a:lnTo>
                      <a:pt x="282" y="52"/>
                    </a:lnTo>
                    <a:lnTo>
                      <a:pt x="314" y="0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66" y="148"/>
                    </a:lnTo>
                    <a:lnTo>
                      <a:pt x="142" y="176"/>
                    </a:lnTo>
                    <a:lnTo>
                      <a:pt x="120" y="206"/>
                    </a:lnTo>
                    <a:lnTo>
                      <a:pt x="100" y="234"/>
                    </a:lnTo>
                    <a:lnTo>
                      <a:pt x="82" y="262"/>
                    </a:lnTo>
                    <a:lnTo>
                      <a:pt x="66" y="292"/>
                    </a:lnTo>
                    <a:lnTo>
                      <a:pt x="52" y="322"/>
                    </a:lnTo>
                    <a:lnTo>
                      <a:pt x="40" y="352"/>
                    </a:lnTo>
                    <a:lnTo>
                      <a:pt x="30" y="384"/>
                    </a:lnTo>
                    <a:lnTo>
                      <a:pt x="22" y="416"/>
                    </a:lnTo>
                    <a:lnTo>
                      <a:pt x="14" y="448"/>
                    </a:lnTo>
                    <a:lnTo>
                      <a:pt x="10" y="482"/>
                    </a:lnTo>
                    <a:lnTo>
                      <a:pt x="6" y="518"/>
                    </a:lnTo>
                    <a:lnTo>
                      <a:pt x="2" y="554"/>
                    </a:lnTo>
                    <a:lnTo>
                      <a:pt x="0" y="632"/>
                    </a:lnTo>
                    <a:lnTo>
                      <a:pt x="0" y="632"/>
                    </a:lnTo>
                    <a:lnTo>
                      <a:pt x="2" y="708"/>
                    </a:lnTo>
                    <a:lnTo>
                      <a:pt x="6" y="742"/>
                    </a:lnTo>
                    <a:lnTo>
                      <a:pt x="10" y="776"/>
                    </a:lnTo>
                    <a:lnTo>
                      <a:pt x="14" y="806"/>
                    </a:lnTo>
                    <a:lnTo>
                      <a:pt x="22" y="836"/>
                    </a:lnTo>
                    <a:lnTo>
                      <a:pt x="30" y="864"/>
                    </a:lnTo>
                    <a:lnTo>
                      <a:pt x="40" y="890"/>
                    </a:lnTo>
                    <a:lnTo>
                      <a:pt x="52" y="918"/>
                    </a:lnTo>
                    <a:lnTo>
                      <a:pt x="66" y="944"/>
                    </a:lnTo>
                    <a:lnTo>
                      <a:pt x="82" y="970"/>
                    </a:lnTo>
                    <a:lnTo>
                      <a:pt x="100" y="994"/>
                    </a:lnTo>
                    <a:lnTo>
                      <a:pt x="120" y="1020"/>
                    </a:lnTo>
                    <a:lnTo>
                      <a:pt x="142" y="1048"/>
                    </a:lnTo>
                    <a:lnTo>
                      <a:pt x="166" y="1074"/>
                    </a:lnTo>
                    <a:lnTo>
                      <a:pt x="194" y="1102"/>
                    </a:lnTo>
                    <a:lnTo>
                      <a:pt x="314" y="1222"/>
                    </a:lnTo>
                    <a:lnTo>
                      <a:pt x="314" y="1222"/>
                    </a:lnTo>
                    <a:lnTo>
                      <a:pt x="282" y="1170"/>
                    </a:lnTo>
                    <a:lnTo>
                      <a:pt x="256" y="1122"/>
                    </a:lnTo>
                    <a:lnTo>
                      <a:pt x="238" y="1074"/>
                    </a:lnTo>
                    <a:lnTo>
                      <a:pt x="222" y="1028"/>
                    </a:lnTo>
                    <a:lnTo>
                      <a:pt x="212" y="984"/>
                    </a:lnTo>
                    <a:lnTo>
                      <a:pt x="206" y="942"/>
                    </a:lnTo>
                    <a:lnTo>
                      <a:pt x="202" y="900"/>
                    </a:lnTo>
                    <a:lnTo>
                      <a:pt x="202" y="860"/>
                    </a:lnTo>
                    <a:lnTo>
                      <a:pt x="202" y="860"/>
                    </a:lnTo>
                    <a:lnTo>
                      <a:pt x="202" y="790"/>
                    </a:lnTo>
                    <a:lnTo>
                      <a:pt x="202" y="79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auto">
              <a:xfrm>
                <a:off x="1971635" y="1976404"/>
                <a:ext cx="555625" cy="2695575"/>
              </a:xfrm>
              <a:custGeom>
                <a:avLst/>
                <a:gdLst/>
                <a:ahLst/>
                <a:cxnLst>
                  <a:cxn ang="0">
                    <a:pos x="246" y="1150"/>
                  </a:cxn>
                  <a:cxn ang="0">
                    <a:pos x="246" y="1150"/>
                  </a:cxn>
                  <a:cxn ang="0">
                    <a:pos x="246" y="1028"/>
                  </a:cxn>
                  <a:cxn ang="0">
                    <a:pos x="246" y="1028"/>
                  </a:cxn>
                  <a:cxn ang="0">
                    <a:pos x="246" y="724"/>
                  </a:cxn>
                  <a:cxn ang="0">
                    <a:pos x="246" y="724"/>
                  </a:cxn>
                  <a:cxn ang="0">
                    <a:pos x="246" y="548"/>
                  </a:cxn>
                  <a:cxn ang="0">
                    <a:pos x="246" y="548"/>
                  </a:cxn>
                  <a:cxn ang="0">
                    <a:pos x="242" y="440"/>
                  </a:cxn>
                  <a:cxn ang="0">
                    <a:pos x="244" y="368"/>
                  </a:cxn>
                  <a:cxn ang="0">
                    <a:pos x="246" y="330"/>
                  </a:cxn>
                  <a:cxn ang="0">
                    <a:pos x="248" y="292"/>
                  </a:cxn>
                  <a:cxn ang="0">
                    <a:pos x="252" y="252"/>
                  </a:cxn>
                  <a:cxn ang="0">
                    <a:pos x="258" y="212"/>
                  </a:cxn>
                  <a:cxn ang="0">
                    <a:pos x="268" y="174"/>
                  </a:cxn>
                  <a:cxn ang="0">
                    <a:pos x="278" y="134"/>
                  </a:cxn>
                  <a:cxn ang="0">
                    <a:pos x="292" y="98"/>
                  </a:cxn>
                  <a:cxn ang="0">
                    <a:pos x="308" y="62"/>
                  </a:cxn>
                  <a:cxn ang="0">
                    <a:pos x="328" y="30"/>
                  </a:cxn>
                  <a:cxn ang="0">
                    <a:pos x="350" y="0"/>
                  </a:cxn>
                  <a:cxn ang="0">
                    <a:pos x="114" y="236"/>
                  </a:cxn>
                  <a:cxn ang="0">
                    <a:pos x="114" y="236"/>
                  </a:cxn>
                  <a:cxn ang="0">
                    <a:pos x="88" y="270"/>
                  </a:cxn>
                  <a:cxn ang="0">
                    <a:pos x="64" y="306"/>
                  </a:cxn>
                  <a:cxn ang="0">
                    <a:pos x="44" y="342"/>
                  </a:cxn>
                  <a:cxn ang="0">
                    <a:pos x="28" y="380"/>
                  </a:cxn>
                  <a:cxn ang="0">
                    <a:pos x="16" y="420"/>
                  </a:cxn>
                  <a:cxn ang="0">
                    <a:pos x="6" y="464"/>
                  </a:cxn>
                  <a:cxn ang="0">
                    <a:pos x="0" y="512"/>
                  </a:cxn>
                  <a:cxn ang="0">
                    <a:pos x="0" y="566"/>
                  </a:cxn>
                  <a:cxn ang="0">
                    <a:pos x="0" y="868"/>
                  </a:cxn>
                  <a:cxn ang="0">
                    <a:pos x="0" y="1132"/>
                  </a:cxn>
                  <a:cxn ang="0">
                    <a:pos x="0" y="1132"/>
                  </a:cxn>
                  <a:cxn ang="0">
                    <a:pos x="0" y="1186"/>
                  </a:cxn>
                  <a:cxn ang="0">
                    <a:pos x="6" y="1234"/>
                  </a:cxn>
                  <a:cxn ang="0">
                    <a:pos x="16" y="1278"/>
                  </a:cxn>
                  <a:cxn ang="0">
                    <a:pos x="28" y="1318"/>
                  </a:cxn>
                  <a:cxn ang="0">
                    <a:pos x="44" y="1356"/>
                  </a:cxn>
                  <a:cxn ang="0">
                    <a:pos x="64" y="1392"/>
                  </a:cxn>
                  <a:cxn ang="0">
                    <a:pos x="88" y="1426"/>
                  </a:cxn>
                  <a:cxn ang="0">
                    <a:pos x="114" y="1462"/>
                  </a:cxn>
                  <a:cxn ang="0">
                    <a:pos x="350" y="1698"/>
                  </a:cxn>
                  <a:cxn ang="0">
                    <a:pos x="350" y="1698"/>
                  </a:cxn>
                  <a:cxn ang="0">
                    <a:pos x="328" y="1668"/>
                  </a:cxn>
                  <a:cxn ang="0">
                    <a:pos x="308" y="1636"/>
                  </a:cxn>
                  <a:cxn ang="0">
                    <a:pos x="292" y="1600"/>
                  </a:cxn>
                  <a:cxn ang="0">
                    <a:pos x="278" y="1562"/>
                  </a:cxn>
                  <a:cxn ang="0">
                    <a:pos x="268" y="1524"/>
                  </a:cxn>
                  <a:cxn ang="0">
                    <a:pos x="258" y="1486"/>
                  </a:cxn>
                  <a:cxn ang="0">
                    <a:pos x="252" y="1446"/>
                  </a:cxn>
                  <a:cxn ang="0">
                    <a:pos x="248" y="1406"/>
                  </a:cxn>
                  <a:cxn ang="0">
                    <a:pos x="246" y="1366"/>
                  </a:cxn>
                  <a:cxn ang="0">
                    <a:pos x="244" y="1328"/>
                  </a:cxn>
                  <a:cxn ang="0">
                    <a:pos x="242" y="1258"/>
                  </a:cxn>
                  <a:cxn ang="0">
                    <a:pos x="246" y="1150"/>
                  </a:cxn>
                  <a:cxn ang="0">
                    <a:pos x="246" y="1150"/>
                  </a:cxn>
                </a:cxnLst>
                <a:rect l="0" t="0" r="r" b="b"/>
                <a:pathLst>
                  <a:path w="350" h="1698">
                    <a:moveTo>
                      <a:pt x="246" y="1150"/>
                    </a:moveTo>
                    <a:lnTo>
                      <a:pt x="246" y="1150"/>
                    </a:lnTo>
                    <a:lnTo>
                      <a:pt x="246" y="1028"/>
                    </a:lnTo>
                    <a:lnTo>
                      <a:pt x="246" y="1028"/>
                    </a:lnTo>
                    <a:lnTo>
                      <a:pt x="246" y="724"/>
                    </a:lnTo>
                    <a:lnTo>
                      <a:pt x="246" y="724"/>
                    </a:lnTo>
                    <a:lnTo>
                      <a:pt x="246" y="548"/>
                    </a:lnTo>
                    <a:lnTo>
                      <a:pt x="246" y="548"/>
                    </a:lnTo>
                    <a:lnTo>
                      <a:pt x="242" y="440"/>
                    </a:lnTo>
                    <a:lnTo>
                      <a:pt x="244" y="368"/>
                    </a:lnTo>
                    <a:lnTo>
                      <a:pt x="246" y="330"/>
                    </a:lnTo>
                    <a:lnTo>
                      <a:pt x="248" y="292"/>
                    </a:lnTo>
                    <a:lnTo>
                      <a:pt x="252" y="252"/>
                    </a:lnTo>
                    <a:lnTo>
                      <a:pt x="258" y="212"/>
                    </a:lnTo>
                    <a:lnTo>
                      <a:pt x="268" y="174"/>
                    </a:lnTo>
                    <a:lnTo>
                      <a:pt x="278" y="134"/>
                    </a:lnTo>
                    <a:lnTo>
                      <a:pt x="292" y="98"/>
                    </a:lnTo>
                    <a:lnTo>
                      <a:pt x="308" y="62"/>
                    </a:lnTo>
                    <a:lnTo>
                      <a:pt x="328" y="30"/>
                    </a:lnTo>
                    <a:lnTo>
                      <a:pt x="350" y="0"/>
                    </a:lnTo>
                    <a:lnTo>
                      <a:pt x="114" y="236"/>
                    </a:lnTo>
                    <a:lnTo>
                      <a:pt x="114" y="236"/>
                    </a:lnTo>
                    <a:lnTo>
                      <a:pt x="88" y="270"/>
                    </a:lnTo>
                    <a:lnTo>
                      <a:pt x="64" y="306"/>
                    </a:lnTo>
                    <a:lnTo>
                      <a:pt x="44" y="342"/>
                    </a:lnTo>
                    <a:lnTo>
                      <a:pt x="28" y="380"/>
                    </a:lnTo>
                    <a:lnTo>
                      <a:pt x="16" y="420"/>
                    </a:lnTo>
                    <a:lnTo>
                      <a:pt x="6" y="464"/>
                    </a:lnTo>
                    <a:lnTo>
                      <a:pt x="0" y="512"/>
                    </a:lnTo>
                    <a:lnTo>
                      <a:pt x="0" y="566"/>
                    </a:lnTo>
                    <a:lnTo>
                      <a:pt x="0" y="868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86"/>
                    </a:lnTo>
                    <a:lnTo>
                      <a:pt x="6" y="1234"/>
                    </a:lnTo>
                    <a:lnTo>
                      <a:pt x="16" y="1278"/>
                    </a:lnTo>
                    <a:lnTo>
                      <a:pt x="28" y="1318"/>
                    </a:lnTo>
                    <a:lnTo>
                      <a:pt x="44" y="1356"/>
                    </a:lnTo>
                    <a:lnTo>
                      <a:pt x="64" y="1392"/>
                    </a:lnTo>
                    <a:lnTo>
                      <a:pt x="88" y="1426"/>
                    </a:lnTo>
                    <a:lnTo>
                      <a:pt x="114" y="1462"/>
                    </a:lnTo>
                    <a:lnTo>
                      <a:pt x="350" y="1698"/>
                    </a:lnTo>
                    <a:lnTo>
                      <a:pt x="350" y="1698"/>
                    </a:lnTo>
                    <a:lnTo>
                      <a:pt x="328" y="1668"/>
                    </a:lnTo>
                    <a:lnTo>
                      <a:pt x="308" y="1636"/>
                    </a:lnTo>
                    <a:lnTo>
                      <a:pt x="292" y="1600"/>
                    </a:lnTo>
                    <a:lnTo>
                      <a:pt x="278" y="1562"/>
                    </a:lnTo>
                    <a:lnTo>
                      <a:pt x="268" y="1524"/>
                    </a:lnTo>
                    <a:lnTo>
                      <a:pt x="258" y="1486"/>
                    </a:lnTo>
                    <a:lnTo>
                      <a:pt x="252" y="1446"/>
                    </a:lnTo>
                    <a:lnTo>
                      <a:pt x="248" y="1406"/>
                    </a:lnTo>
                    <a:lnTo>
                      <a:pt x="246" y="1366"/>
                    </a:lnTo>
                    <a:lnTo>
                      <a:pt x="244" y="1328"/>
                    </a:lnTo>
                    <a:lnTo>
                      <a:pt x="242" y="1258"/>
                    </a:lnTo>
                    <a:lnTo>
                      <a:pt x="246" y="1150"/>
                    </a:lnTo>
                    <a:lnTo>
                      <a:pt x="246" y="115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auto">
              <a:xfrm>
                <a:off x="2355810" y="1636679"/>
                <a:ext cx="511175" cy="3375025"/>
              </a:xfrm>
              <a:custGeom>
                <a:avLst/>
                <a:gdLst/>
                <a:ahLst/>
                <a:cxnLst>
                  <a:cxn ang="0">
                    <a:pos x="248" y="1242"/>
                  </a:cxn>
                  <a:cxn ang="0">
                    <a:pos x="248" y="1242"/>
                  </a:cxn>
                  <a:cxn ang="0">
                    <a:pos x="248" y="1242"/>
                  </a:cxn>
                  <a:cxn ang="0">
                    <a:pos x="248" y="1088"/>
                  </a:cxn>
                  <a:cxn ang="0">
                    <a:pos x="248" y="1088"/>
                  </a:cxn>
                  <a:cxn ang="0">
                    <a:pos x="248" y="938"/>
                  </a:cxn>
                  <a:cxn ang="0">
                    <a:pos x="248" y="938"/>
                  </a:cxn>
                  <a:cxn ang="0">
                    <a:pos x="248" y="938"/>
                  </a:cxn>
                  <a:cxn ang="0">
                    <a:pos x="246" y="380"/>
                  </a:cxn>
                  <a:cxn ang="0">
                    <a:pos x="246" y="380"/>
                  </a:cxn>
                  <a:cxn ang="0">
                    <a:pos x="248" y="298"/>
                  </a:cxn>
                  <a:cxn ang="0">
                    <a:pos x="250" y="248"/>
                  </a:cxn>
                  <a:cxn ang="0">
                    <a:pos x="256" y="198"/>
                  </a:cxn>
                  <a:cxn ang="0">
                    <a:pos x="264" y="144"/>
                  </a:cxn>
                  <a:cxn ang="0">
                    <a:pos x="270" y="118"/>
                  </a:cxn>
                  <a:cxn ang="0">
                    <a:pos x="278" y="92"/>
                  </a:cxn>
                  <a:cxn ang="0">
                    <a:pos x="286" y="68"/>
                  </a:cxn>
                  <a:cxn ang="0">
                    <a:pos x="296" y="44"/>
                  </a:cxn>
                  <a:cxn ang="0">
                    <a:pos x="308" y="20"/>
                  </a:cxn>
                  <a:cxn ang="0">
                    <a:pos x="322" y="0"/>
                  </a:cxn>
                  <a:cxn ang="0">
                    <a:pos x="90" y="232"/>
                  </a:cxn>
                  <a:cxn ang="0">
                    <a:pos x="90" y="232"/>
                  </a:cxn>
                  <a:cxn ang="0">
                    <a:pos x="76" y="254"/>
                  </a:cxn>
                  <a:cxn ang="0">
                    <a:pos x="64" y="276"/>
                  </a:cxn>
                  <a:cxn ang="0">
                    <a:pos x="54" y="300"/>
                  </a:cxn>
                  <a:cxn ang="0">
                    <a:pos x="44" y="322"/>
                  </a:cxn>
                  <a:cxn ang="0">
                    <a:pos x="36" y="348"/>
                  </a:cxn>
                  <a:cxn ang="0">
                    <a:pos x="28" y="372"/>
                  </a:cxn>
                  <a:cxn ang="0">
                    <a:pos x="16" y="422"/>
                  </a:cxn>
                  <a:cxn ang="0">
                    <a:pos x="8" y="474"/>
                  </a:cxn>
                  <a:cxn ang="0">
                    <a:pos x="4" y="526"/>
                  </a:cxn>
                  <a:cxn ang="0">
                    <a:pos x="0" y="578"/>
                  </a:cxn>
                  <a:cxn ang="0">
                    <a:pos x="0" y="628"/>
                  </a:cxn>
                  <a:cxn ang="0">
                    <a:pos x="2" y="1084"/>
                  </a:cxn>
                  <a:cxn ang="0">
                    <a:pos x="0" y="1498"/>
                  </a:cxn>
                  <a:cxn ang="0">
                    <a:pos x="0" y="1498"/>
                  </a:cxn>
                  <a:cxn ang="0">
                    <a:pos x="0" y="1548"/>
                  </a:cxn>
                  <a:cxn ang="0">
                    <a:pos x="4" y="1600"/>
                  </a:cxn>
                  <a:cxn ang="0">
                    <a:pos x="8" y="1652"/>
                  </a:cxn>
                  <a:cxn ang="0">
                    <a:pos x="16" y="1702"/>
                  </a:cxn>
                  <a:cxn ang="0">
                    <a:pos x="28" y="1754"/>
                  </a:cxn>
                  <a:cxn ang="0">
                    <a:pos x="36" y="1778"/>
                  </a:cxn>
                  <a:cxn ang="0">
                    <a:pos x="44" y="1802"/>
                  </a:cxn>
                  <a:cxn ang="0">
                    <a:pos x="54" y="1826"/>
                  </a:cxn>
                  <a:cxn ang="0">
                    <a:pos x="64" y="1850"/>
                  </a:cxn>
                  <a:cxn ang="0">
                    <a:pos x="76" y="1872"/>
                  </a:cxn>
                  <a:cxn ang="0">
                    <a:pos x="90" y="1894"/>
                  </a:cxn>
                  <a:cxn ang="0">
                    <a:pos x="322" y="2126"/>
                  </a:cxn>
                  <a:cxn ang="0">
                    <a:pos x="322" y="2126"/>
                  </a:cxn>
                  <a:cxn ang="0">
                    <a:pos x="308" y="2104"/>
                  </a:cxn>
                  <a:cxn ang="0">
                    <a:pos x="296" y="2082"/>
                  </a:cxn>
                  <a:cxn ang="0">
                    <a:pos x="286" y="2058"/>
                  </a:cxn>
                  <a:cxn ang="0">
                    <a:pos x="278" y="2034"/>
                  </a:cxn>
                  <a:cxn ang="0">
                    <a:pos x="270" y="2008"/>
                  </a:cxn>
                  <a:cxn ang="0">
                    <a:pos x="264" y="1982"/>
                  </a:cxn>
                  <a:cxn ang="0">
                    <a:pos x="256" y="1928"/>
                  </a:cxn>
                  <a:cxn ang="0">
                    <a:pos x="250" y="1878"/>
                  </a:cxn>
                  <a:cxn ang="0">
                    <a:pos x="248" y="1828"/>
                  </a:cxn>
                  <a:cxn ang="0">
                    <a:pos x="246" y="1746"/>
                  </a:cxn>
                  <a:cxn ang="0">
                    <a:pos x="246" y="1746"/>
                  </a:cxn>
                  <a:cxn ang="0">
                    <a:pos x="248" y="1242"/>
                  </a:cxn>
                  <a:cxn ang="0">
                    <a:pos x="248" y="1242"/>
                  </a:cxn>
                </a:cxnLst>
                <a:rect l="0" t="0" r="r" b="b"/>
                <a:pathLst>
                  <a:path w="322" h="2126">
                    <a:moveTo>
                      <a:pt x="248" y="1242"/>
                    </a:moveTo>
                    <a:lnTo>
                      <a:pt x="248" y="1242"/>
                    </a:lnTo>
                    <a:lnTo>
                      <a:pt x="248" y="1242"/>
                    </a:lnTo>
                    <a:lnTo>
                      <a:pt x="248" y="1088"/>
                    </a:lnTo>
                    <a:lnTo>
                      <a:pt x="248" y="1088"/>
                    </a:lnTo>
                    <a:lnTo>
                      <a:pt x="248" y="938"/>
                    </a:lnTo>
                    <a:lnTo>
                      <a:pt x="248" y="938"/>
                    </a:lnTo>
                    <a:lnTo>
                      <a:pt x="248" y="938"/>
                    </a:lnTo>
                    <a:lnTo>
                      <a:pt x="246" y="380"/>
                    </a:lnTo>
                    <a:lnTo>
                      <a:pt x="246" y="380"/>
                    </a:lnTo>
                    <a:lnTo>
                      <a:pt x="248" y="298"/>
                    </a:lnTo>
                    <a:lnTo>
                      <a:pt x="250" y="248"/>
                    </a:lnTo>
                    <a:lnTo>
                      <a:pt x="256" y="198"/>
                    </a:lnTo>
                    <a:lnTo>
                      <a:pt x="264" y="144"/>
                    </a:lnTo>
                    <a:lnTo>
                      <a:pt x="270" y="118"/>
                    </a:lnTo>
                    <a:lnTo>
                      <a:pt x="278" y="92"/>
                    </a:lnTo>
                    <a:lnTo>
                      <a:pt x="286" y="68"/>
                    </a:lnTo>
                    <a:lnTo>
                      <a:pt x="296" y="44"/>
                    </a:lnTo>
                    <a:lnTo>
                      <a:pt x="308" y="20"/>
                    </a:lnTo>
                    <a:lnTo>
                      <a:pt x="322" y="0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76" y="254"/>
                    </a:lnTo>
                    <a:lnTo>
                      <a:pt x="64" y="276"/>
                    </a:lnTo>
                    <a:lnTo>
                      <a:pt x="54" y="300"/>
                    </a:lnTo>
                    <a:lnTo>
                      <a:pt x="44" y="322"/>
                    </a:lnTo>
                    <a:lnTo>
                      <a:pt x="36" y="348"/>
                    </a:lnTo>
                    <a:lnTo>
                      <a:pt x="28" y="372"/>
                    </a:lnTo>
                    <a:lnTo>
                      <a:pt x="16" y="422"/>
                    </a:lnTo>
                    <a:lnTo>
                      <a:pt x="8" y="474"/>
                    </a:lnTo>
                    <a:lnTo>
                      <a:pt x="4" y="526"/>
                    </a:lnTo>
                    <a:lnTo>
                      <a:pt x="0" y="578"/>
                    </a:lnTo>
                    <a:lnTo>
                      <a:pt x="0" y="628"/>
                    </a:lnTo>
                    <a:lnTo>
                      <a:pt x="2" y="1084"/>
                    </a:lnTo>
                    <a:lnTo>
                      <a:pt x="0" y="1498"/>
                    </a:lnTo>
                    <a:lnTo>
                      <a:pt x="0" y="1498"/>
                    </a:lnTo>
                    <a:lnTo>
                      <a:pt x="0" y="1548"/>
                    </a:lnTo>
                    <a:lnTo>
                      <a:pt x="4" y="1600"/>
                    </a:lnTo>
                    <a:lnTo>
                      <a:pt x="8" y="1652"/>
                    </a:lnTo>
                    <a:lnTo>
                      <a:pt x="16" y="1702"/>
                    </a:lnTo>
                    <a:lnTo>
                      <a:pt x="28" y="1754"/>
                    </a:lnTo>
                    <a:lnTo>
                      <a:pt x="36" y="1778"/>
                    </a:lnTo>
                    <a:lnTo>
                      <a:pt x="44" y="1802"/>
                    </a:lnTo>
                    <a:lnTo>
                      <a:pt x="54" y="1826"/>
                    </a:lnTo>
                    <a:lnTo>
                      <a:pt x="64" y="1850"/>
                    </a:lnTo>
                    <a:lnTo>
                      <a:pt x="76" y="1872"/>
                    </a:lnTo>
                    <a:lnTo>
                      <a:pt x="90" y="1894"/>
                    </a:lnTo>
                    <a:lnTo>
                      <a:pt x="322" y="2126"/>
                    </a:lnTo>
                    <a:lnTo>
                      <a:pt x="322" y="2126"/>
                    </a:lnTo>
                    <a:lnTo>
                      <a:pt x="308" y="2104"/>
                    </a:lnTo>
                    <a:lnTo>
                      <a:pt x="296" y="2082"/>
                    </a:lnTo>
                    <a:lnTo>
                      <a:pt x="286" y="2058"/>
                    </a:lnTo>
                    <a:lnTo>
                      <a:pt x="278" y="2034"/>
                    </a:lnTo>
                    <a:lnTo>
                      <a:pt x="270" y="2008"/>
                    </a:lnTo>
                    <a:lnTo>
                      <a:pt x="264" y="1982"/>
                    </a:lnTo>
                    <a:lnTo>
                      <a:pt x="256" y="1928"/>
                    </a:lnTo>
                    <a:lnTo>
                      <a:pt x="250" y="1878"/>
                    </a:lnTo>
                    <a:lnTo>
                      <a:pt x="248" y="1828"/>
                    </a:lnTo>
                    <a:lnTo>
                      <a:pt x="246" y="1746"/>
                    </a:lnTo>
                    <a:lnTo>
                      <a:pt x="246" y="1746"/>
                    </a:lnTo>
                    <a:lnTo>
                      <a:pt x="248" y="1242"/>
                    </a:lnTo>
                    <a:lnTo>
                      <a:pt x="248" y="1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80" name="Freeform 16"/>
              <p:cNvSpPr>
                <a:spLocks/>
              </p:cNvSpPr>
              <p:nvPr userDrawn="1"/>
            </p:nvSpPr>
            <p:spPr bwMode="auto">
              <a:xfrm>
                <a:off x="1650960" y="1714004"/>
                <a:ext cx="1489075" cy="1806575"/>
              </a:xfrm>
              <a:custGeom>
                <a:avLst/>
                <a:gdLst/>
                <a:ahLst/>
                <a:cxnLst>
                  <a:cxn ang="0">
                    <a:pos x="938" y="16"/>
                  </a:cxn>
                  <a:cxn ang="0">
                    <a:pos x="938" y="16"/>
                  </a:cxn>
                  <a:cxn ang="0">
                    <a:pos x="938" y="762"/>
                  </a:cxn>
                  <a:cxn ang="0">
                    <a:pos x="938" y="1138"/>
                  </a:cxn>
                  <a:cxn ang="0">
                    <a:pos x="692" y="1138"/>
                  </a:cxn>
                  <a:cxn ang="0">
                    <a:pos x="446" y="1138"/>
                  </a:cxn>
                  <a:cxn ang="0">
                    <a:pos x="200" y="1138"/>
                  </a:cxn>
                  <a:cxn ang="0">
                    <a:pos x="0" y="1036"/>
                  </a:cxn>
                  <a:cxn ang="0">
                    <a:pos x="0" y="1036"/>
                  </a:cxn>
                  <a:cxn ang="0">
                    <a:pos x="2" y="958"/>
                  </a:cxn>
                  <a:cxn ang="0">
                    <a:pos x="6" y="922"/>
                  </a:cxn>
                  <a:cxn ang="0">
                    <a:pos x="10" y="886"/>
                  </a:cxn>
                  <a:cxn ang="0">
                    <a:pos x="14" y="852"/>
                  </a:cxn>
                  <a:cxn ang="0">
                    <a:pos x="22" y="820"/>
                  </a:cxn>
                  <a:cxn ang="0">
                    <a:pos x="30" y="788"/>
                  </a:cxn>
                  <a:cxn ang="0">
                    <a:pos x="40" y="756"/>
                  </a:cxn>
                  <a:cxn ang="0">
                    <a:pos x="52" y="726"/>
                  </a:cxn>
                  <a:cxn ang="0">
                    <a:pos x="66" y="696"/>
                  </a:cxn>
                  <a:cxn ang="0">
                    <a:pos x="82" y="666"/>
                  </a:cxn>
                  <a:cxn ang="0">
                    <a:pos x="100" y="638"/>
                  </a:cxn>
                  <a:cxn ang="0">
                    <a:pos x="120" y="610"/>
                  </a:cxn>
                  <a:cxn ang="0">
                    <a:pos x="142" y="580"/>
                  </a:cxn>
                  <a:cxn ang="0">
                    <a:pos x="166" y="552"/>
                  </a:cxn>
                  <a:cxn ang="0">
                    <a:pos x="194" y="524"/>
                  </a:cxn>
                  <a:cxn ang="0">
                    <a:pos x="194" y="524"/>
                  </a:cxn>
                  <a:cxn ang="0">
                    <a:pos x="310" y="428"/>
                  </a:cxn>
                  <a:cxn ang="0">
                    <a:pos x="430" y="332"/>
                  </a:cxn>
                  <a:cxn ang="0">
                    <a:pos x="566" y="224"/>
                  </a:cxn>
                  <a:cxn ang="0">
                    <a:pos x="636" y="172"/>
                  </a:cxn>
                  <a:cxn ang="0">
                    <a:pos x="704" y="124"/>
                  </a:cxn>
                  <a:cxn ang="0">
                    <a:pos x="766" y="80"/>
                  </a:cxn>
                  <a:cxn ang="0">
                    <a:pos x="822" y="44"/>
                  </a:cxn>
                  <a:cxn ang="0">
                    <a:pos x="870" y="18"/>
                  </a:cxn>
                  <a:cxn ang="0">
                    <a:pos x="890" y="8"/>
                  </a:cxn>
                  <a:cxn ang="0">
                    <a:pos x="906" y="2"/>
                  </a:cxn>
                  <a:cxn ang="0">
                    <a:pos x="920" y="0"/>
                  </a:cxn>
                  <a:cxn ang="0">
                    <a:pos x="930" y="2"/>
                  </a:cxn>
                  <a:cxn ang="0">
                    <a:pos x="934" y="4"/>
                  </a:cxn>
                  <a:cxn ang="0">
                    <a:pos x="936" y="6"/>
                  </a:cxn>
                  <a:cxn ang="0">
                    <a:pos x="938" y="10"/>
                  </a:cxn>
                  <a:cxn ang="0">
                    <a:pos x="938" y="16"/>
                  </a:cxn>
                  <a:cxn ang="0">
                    <a:pos x="938" y="16"/>
                  </a:cxn>
                </a:cxnLst>
                <a:rect l="0" t="0" r="r" b="b"/>
                <a:pathLst>
                  <a:path w="938" h="1138">
                    <a:moveTo>
                      <a:pt x="938" y="16"/>
                    </a:moveTo>
                    <a:lnTo>
                      <a:pt x="938" y="16"/>
                    </a:lnTo>
                    <a:lnTo>
                      <a:pt x="938" y="762"/>
                    </a:lnTo>
                    <a:lnTo>
                      <a:pt x="938" y="1138"/>
                    </a:lnTo>
                    <a:lnTo>
                      <a:pt x="692" y="1138"/>
                    </a:lnTo>
                    <a:lnTo>
                      <a:pt x="446" y="1138"/>
                    </a:lnTo>
                    <a:lnTo>
                      <a:pt x="200" y="1138"/>
                    </a:lnTo>
                    <a:lnTo>
                      <a:pt x="0" y="1036"/>
                    </a:lnTo>
                    <a:lnTo>
                      <a:pt x="0" y="1036"/>
                    </a:lnTo>
                    <a:lnTo>
                      <a:pt x="2" y="958"/>
                    </a:lnTo>
                    <a:lnTo>
                      <a:pt x="6" y="922"/>
                    </a:lnTo>
                    <a:lnTo>
                      <a:pt x="10" y="886"/>
                    </a:lnTo>
                    <a:lnTo>
                      <a:pt x="14" y="852"/>
                    </a:lnTo>
                    <a:lnTo>
                      <a:pt x="22" y="820"/>
                    </a:lnTo>
                    <a:lnTo>
                      <a:pt x="30" y="788"/>
                    </a:lnTo>
                    <a:lnTo>
                      <a:pt x="40" y="756"/>
                    </a:lnTo>
                    <a:lnTo>
                      <a:pt x="52" y="726"/>
                    </a:lnTo>
                    <a:lnTo>
                      <a:pt x="66" y="696"/>
                    </a:lnTo>
                    <a:lnTo>
                      <a:pt x="82" y="666"/>
                    </a:lnTo>
                    <a:lnTo>
                      <a:pt x="100" y="638"/>
                    </a:lnTo>
                    <a:lnTo>
                      <a:pt x="120" y="610"/>
                    </a:lnTo>
                    <a:lnTo>
                      <a:pt x="142" y="580"/>
                    </a:lnTo>
                    <a:lnTo>
                      <a:pt x="166" y="552"/>
                    </a:lnTo>
                    <a:lnTo>
                      <a:pt x="194" y="524"/>
                    </a:lnTo>
                    <a:lnTo>
                      <a:pt x="194" y="524"/>
                    </a:lnTo>
                    <a:lnTo>
                      <a:pt x="310" y="428"/>
                    </a:lnTo>
                    <a:lnTo>
                      <a:pt x="430" y="332"/>
                    </a:lnTo>
                    <a:lnTo>
                      <a:pt x="566" y="224"/>
                    </a:lnTo>
                    <a:lnTo>
                      <a:pt x="636" y="172"/>
                    </a:lnTo>
                    <a:lnTo>
                      <a:pt x="704" y="124"/>
                    </a:lnTo>
                    <a:lnTo>
                      <a:pt x="766" y="80"/>
                    </a:lnTo>
                    <a:lnTo>
                      <a:pt x="822" y="44"/>
                    </a:lnTo>
                    <a:lnTo>
                      <a:pt x="870" y="18"/>
                    </a:lnTo>
                    <a:lnTo>
                      <a:pt x="890" y="8"/>
                    </a:lnTo>
                    <a:lnTo>
                      <a:pt x="906" y="2"/>
                    </a:lnTo>
                    <a:lnTo>
                      <a:pt x="920" y="0"/>
                    </a:lnTo>
                    <a:lnTo>
                      <a:pt x="930" y="2"/>
                    </a:lnTo>
                    <a:lnTo>
                      <a:pt x="934" y="4"/>
                    </a:lnTo>
                    <a:lnTo>
                      <a:pt x="936" y="6"/>
                    </a:lnTo>
                    <a:lnTo>
                      <a:pt x="938" y="10"/>
                    </a:lnTo>
                    <a:lnTo>
                      <a:pt x="938" y="16"/>
                    </a:lnTo>
                    <a:lnTo>
                      <a:pt x="938" y="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8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1650960" y="3358654"/>
                <a:ext cx="1749425" cy="21304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76"/>
                  </a:cxn>
                  <a:cxn ang="0">
                    <a:pos x="6" y="110"/>
                  </a:cxn>
                  <a:cxn ang="0">
                    <a:pos x="10" y="144"/>
                  </a:cxn>
                  <a:cxn ang="0">
                    <a:pos x="14" y="174"/>
                  </a:cxn>
                  <a:cxn ang="0">
                    <a:pos x="22" y="204"/>
                  </a:cxn>
                  <a:cxn ang="0">
                    <a:pos x="30" y="232"/>
                  </a:cxn>
                  <a:cxn ang="0">
                    <a:pos x="40" y="258"/>
                  </a:cxn>
                  <a:cxn ang="0">
                    <a:pos x="52" y="286"/>
                  </a:cxn>
                  <a:cxn ang="0">
                    <a:pos x="66" y="312"/>
                  </a:cxn>
                  <a:cxn ang="0">
                    <a:pos x="82" y="338"/>
                  </a:cxn>
                  <a:cxn ang="0">
                    <a:pos x="100" y="362"/>
                  </a:cxn>
                  <a:cxn ang="0">
                    <a:pos x="120" y="388"/>
                  </a:cxn>
                  <a:cxn ang="0">
                    <a:pos x="142" y="416"/>
                  </a:cxn>
                  <a:cxn ang="0">
                    <a:pos x="166" y="442"/>
                  </a:cxn>
                  <a:cxn ang="0">
                    <a:pos x="194" y="470"/>
                  </a:cxn>
                  <a:cxn ang="0">
                    <a:pos x="938" y="1216"/>
                  </a:cxn>
                  <a:cxn ang="0">
                    <a:pos x="938" y="1216"/>
                  </a:cxn>
                  <a:cxn ang="0">
                    <a:pos x="976" y="1250"/>
                  </a:cxn>
                  <a:cxn ang="0">
                    <a:pos x="1016" y="1284"/>
                  </a:cxn>
                  <a:cxn ang="0">
                    <a:pos x="1058" y="1314"/>
                  </a:cxn>
                  <a:cxn ang="0">
                    <a:pos x="1102" y="1342"/>
                  </a:cxn>
                  <a:cxn ang="0">
                    <a:pos x="1102" y="1342"/>
                  </a:cxn>
                  <a:cxn ang="0">
                    <a:pos x="1078" y="1320"/>
                  </a:cxn>
                  <a:cxn ang="0">
                    <a:pos x="1058" y="1300"/>
                  </a:cxn>
                  <a:cxn ang="0">
                    <a:pos x="1038" y="1278"/>
                  </a:cxn>
                  <a:cxn ang="0">
                    <a:pos x="1022" y="1256"/>
                  </a:cxn>
                  <a:cxn ang="0">
                    <a:pos x="1006" y="1234"/>
                  </a:cxn>
                  <a:cxn ang="0">
                    <a:pos x="994" y="1210"/>
                  </a:cxn>
                  <a:cxn ang="0">
                    <a:pos x="982" y="1188"/>
                  </a:cxn>
                  <a:cxn ang="0">
                    <a:pos x="972" y="1164"/>
                  </a:cxn>
                  <a:cxn ang="0">
                    <a:pos x="964" y="1142"/>
                  </a:cxn>
                  <a:cxn ang="0">
                    <a:pos x="956" y="1118"/>
                  </a:cxn>
                  <a:cxn ang="0">
                    <a:pos x="950" y="1094"/>
                  </a:cxn>
                  <a:cxn ang="0">
                    <a:pos x="946" y="1070"/>
                  </a:cxn>
                  <a:cxn ang="0">
                    <a:pos x="940" y="1024"/>
                  </a:cxn>
                  <a:cxn ang="0">
                    <a:pos x="938" y="978"/>
                  </a:cxn>
                  <a:cxn ang="0">
                    <a:pos x="938" y="978"/>
                  </a:cxn>
                  <a:cxn ang="0">
                    <a:pos x="938" y="232"/>
                  </a:cxn>
                  <a:cxn ang="0">
                    <a:pos x="0" y="0"/>
                  </a:cxn>
                </a:cxnLst>
                <a:rect l="0" t="0" r="r" b="b"/>
                <a:pathLst>
                  <a:path w="1102" h="1342">
                    <a:moveTo>
                      <a:pt x="0" y="0"/>
                    </a:moveTo>
                    <a:lnTo>
                      <a:pt x="0" y="0"/>
                    </a:lnTo>
                    <a:lnTo>
                      <a:pt x="2" y="76"/>
                    </a:lnTo>
                    <a:lnTo>
                      <a:pt x="6" y="110"/>
                    </a:lnTo>
                    <a:lnTo>
                      <a:pt x="10" y="144"/>
                    </a:lnTo>
                    <a:lnTo>
                      <a:pt x="14" y="174"/>
                    </a:lnTo>
                    <a:lnTo>
                      <a:pt x="22" y="204"/>
                    </a:lnTo>
                    <a:lnTo>
                      <a:pt x="30" y="232"/>
                    </a:lnTo>
                    <a:lnTo>
                      <a:pt x="40" y="258"/>
                    </a:lnTo>
                    <a:lnTo>
                      <a:pt x="52" y="286"/>
                    </a:lnTo>
                    <a:lnTo>
                      <a:pt x="66" y="312"/>
                    </a:lnTo>
                    <a:lnTo>
                      <a:pt x="82" y="338"/>
                    </a:lnTo>
                    <a:lnTo>
                      <a:pt x="100" y="362"/>
                    </a:lnTo>
                    <a:lnTo>
                      <a:pt x="120" y="388"/>
                    </a:lnTo>
                    <a:lnTo>
                      <a:pt x="142" y="416"/>
                    </a:lnTo>
                    <a:lnTo>
                      <a:pt x="166" y="442"/>
                    </a:lnTo>
                    <a:lnTo>
                      <a:pt x="194" y="470"/>
                    </a:lnTo>
                    <a:lnTo>
                      <a:pt x="938" y="1216"/>
                    </a:lnTo>
                    <a:lnTo>
                      <a:pt x="938" y="1216"/>
                    </a:lnTo>
                    <a:lnTo>
                      <a:pt x="976" y="1250"/>
                    </a:lnTo>
                    <a:lnTo>
                      <a:pt x="1016" y="1284"/>
                    </a:lnTo>
                    <a:lnTo>
                      <a:pt x="1058" y="1314"/>
                    </a:lnTo>
                    <a:lnTo>
                      <a:pt x="1102" y="1342"/>
                    </a:lnTo>
                    <a:lnTo>
                      <a:pt x="1102" y="1342"/>
                    </a:lnTo>
                    <a:lnTo>
                      <a:pt x="1078" y="1320"/>
                    </a:lnTo>
                    <a:lnTo>
                      <a:pt x="1058" y="1300"/>
                    </a:lnTo>
                    <a:lnTo>
                      <a:pt x="1038" y="1278"/>
                    </a:lnTo>
                    <a:lnTo>
                      <a:pt x="1022" y="1256"/>
                    </a:lnTo>
                    <a:lnTo>
                      <a:pt x="1006" y="1234"/>
                    </a:lnTo>
                    <a:lnTo>
                      <a:pt x="994" y="1210"/>
                    </a:lnTo>
                    <a:lnTo>
                      <a:pt x="982" y="1188"/>
                    </a:lnTo>
                    <a:lnTo>
                      <a:pt x="972" y="1164"/>
                    </a:lnTo>
                    <a:lnTo>
                      <a:pt x="964" y="1142"/>
                    </a:lnTo>
                    <a:lnTo>
                      <a:pt x="956" y="1118"/>
                    </a:lnTo>
                    <a:lnTo>
                      <a:pt x="950" y="1094"/>
                    </a:lnTo>
                    <a:lnTo>
                      <a:pt x="946" y="1070"/>
                    </a:lnTo>
                    <a:lnTo>
                      <a:pt x="940" y="1024"/>
                    </a:lnTo>
                    <a:lnTo>
                      <a:pt x="938" y="978"/>
                    </a:lnTo>
                    <a:lnTo>
                      <a:pt x="938" y="978"/>
                    </a:lnTo>
                    <a:lnTo>
                      <a:pt x="938" y="2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37000">
                    <a:schemeClr val="bg1"/>
                  </a:gs>
                  <a:gs pos="60000">
                    <a:schemeClr val="bg1">
                      <a:alpha val="0"/>
                    </a:schemeClr>
                  </a:gs>
                </a:gsLst>
                <a:lin ang="186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1" hangingPunct="1"/>
                <a:endParaRPr lang="ko-KR" alt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그룹 83"/>
            <p:cNvGrpSpPr/>
            <p:nvPr userDrawn="1"/>
          </p:nvGrpSpPr>
          <p:grpSpPr>
            <a:xfrm>
              <a:off x="1725042" y="982629"/>
              <a:ext cx="5348817" cy="1820400"/>
              <a:chOff x="1750443" y="982629"/>
              <a:chExt cx="5348817" cy="1820400"/>
            </a:xfrm>
          </p:grpSpPr>
          <p:sp>
            <p:nvSpPr>
              <p:cNvPr id="74" name="Freeform 17"/>
              <p:cNvSpPr>
                <a:spLocks/>
              </p:cNvSpPr>
              <p:nvPr userDrawn="1"/>
            </p:nvSpPr>
            <p:spPr bwMode="auto">
              <a:xfrm>
                <a:off x="2231985" y="1757329"/>
                <a:ext cx="4625975" cy="511175"/>
              </a:xfrm>
              <a:custGeom>
                <a:avLst/>
                <a:gdLst/>
                <a:ahLst/>
                <a:cxnLst>
                  <a:cxn ang="0">
                    <a:pos x="628" y="0"/>
                  </a:cxn>
                  <a:cxn ang="0">
                    <a:pos x="628" y="0"/>
                  </a:cxn>
                  <a:cxn ang="0">
                    <a:pos x="578" y="2"/>
                  </a:cxn>
                  <a:cxn ang="0">
                    <a:pos x="528" y="4"/>
                  </a:cxn>
                  <a:cxn ang="0">
                    <a:pos x="476" y="8"/>
                  </a:cxn>
                  <a:cxn ang="0">
                    <a:pos x="424" y="16"/>
                  </a:cxn>
                  <a:cxn ang="0">
                    <a:pos x="374" y="28"/>
                  </a:cxn>
                  <a:cxn ang="0">
                    <a:pos x="348" y="36"/>
                  </a:cxn>
                  <a:cxn ang="0">
                    <a:pos x="324" y="44"/>
                  </a:cxn>
                  <a:cxn ang="0">
                    <a:pos x="300" y="54"/>
                  </a:cxn>
                  <a:cxn ang="0">
                    <a:pos x="278" y="64"/>
                  </a:cxn>
                  <a:cxn ang="0">
                    <a:pos x="254" y="76"/>
                  </a:cxn>
                  <a:cxn ang="0">
                    <a:pos x="234" y="90"/>
                  </a:cxn>
                  <a:cxn ang="0">
                    <a:pos x="0" y="322"/>
                  </a:cxn>
                  <a:cxn ang="0">
                    <a:pos x="0" y="322"/>
                  </a:cxn>
                  <a:cxn ang="0">
                    <a:pos x="22" y="310"/>
                  </a:cxn>
                  <a:cxn ang="0">
                    <a:pos x="46" y="298"/>
                  </a:cxn>
                  <a:cxn ang="0">
                    <a:pos x="70" y="288"/>
                  </a:cxn>
                  <a:cxn ang="0">
                    <a:pos x="94" y="278"/>
                  </a:cxn>
                  <a:cxn ang="0">
                    <a:pos x="120" y="272"/>
                  </a:cxn>
                  <a:cxn ang="0">
                    <a:pos x="146" y="264"/>
                  </a:cxn>
                  <a:cxn ang="0">
                    <a:pos x="198" y="256"/>
                  </a:cxn>
                  <a:cxn ang="0">
                    <a:pos x="250" y="250"/>
                  </a:cxn>
                  <a:cxn ang="0">
                    <a:pos x="300" y="248"/>
                  </a:cxn>
                  <a:cxn ang="0">
                    <a:pos x="382" y="246"/>
                  </a:cxn>
                  <a:cxn ang="0">
                    <a:pos x="382" y="246"/>
                  </a:cxn>
                  <a:cxn ang="0">
                    <a:pos x="2812" y="250"/>
                  </a:cxn>
                  <a:cxn ang="0">
                    <a:pos x="2914" y="126"/>
                  </a:cxn>
                  <a:cxn ang="0">
                    <a:pos x="2812" y="4"/>
                  </a:cxn>
                  <a:cxn ang="0">
                    <a:pos x="628" y="0"/>
                  </a:cxn>
                </a:cxnLst>
                <a:rect l="0" t="0" r="r" b="b"/>
                <a:pathLst>
                  <a:path w="2914" h="322">
                    <a:moveTo>
                      <a:pt x="628" y="0"/>
                    </a:moveTo>
                    <a:lnTo>
                      <a:pt x="628" y="0"/>
                    </a:lnTo>
                    <a:lnTo>
                      <a:pt x="578" y="2"/>
                    </a:lnTo>
                    <a:lnTo>
                      <a:pt x="528" y="4"/>
                    </a:lnTo>
                    <a:lnTo>
                      <a:pt x="476" y="8"/>
                    </a:lnTo>
                    <a:lnTo>
                      <a:pt x="424" y="16"/>
                    </a:lnTo>
                    <a:lnTo>
                      <a:pt x="374" y="28"/>
                    </a:lnTo>
                    <a:lnTo>
                      <a:pt x="348" y="36"/>
                    </a:lnTo>
                    <a:lnTo>
                      <a:pt x="324" y="44"/>
                    </a:lnTo>
                    <a:lnTo>
                      <a:pt x="300" y="54"/>
                    </a:lnTo>
                    <a:lnTo>
                      <a:pt x="278" y="64"/>
                    </a:lnTo>
                    <a:lnTo>
                      <a:pt x="254" y="76"/>
                    </a:lnTo>
                    <a:lnTo>
                      <a:pt x="234" y="90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2" y="310"/>
                    </a:lnTo>
                    <a:lnTo>
                      <a:pt x="46" y="298"/>
                    </a:lnTo>
                    <a:lnTo>
                      <a:pt x="70" y="288"/>
                    </a:lnTo>
                    <a:lnTo>
                      <a:pt x="94" y="278"/>
                    </a:lnTo>
                    <a:lnTo>
                      <a:pt x="120" y="272"/>
                    </a:lnTo>
                    <a:lnTo>
                      <a:pt x="146" y="264"/>
                    </a:lnTo>
                    <a:lnTo>
                      <a:pt x="198" y="256"/>
                    </a:lnTo>
                    <a:lnTo>
                      <a:pt x="250" y="250"/>
                    </a:lnTo>
                    <a:lnTo>
                      <a:pt x="300" y="248"/>
                    </a:lnTo>
                    <a:lnTo>
                      <a:pt x="382" y="246"/>
                    </a:lnTo>
                    <a:lnTo>
                      <a:pt x="382" y="246"/>
                    </a:lnTo>
                    <a:lnTo>
                      <a:pt x="2812" y="250"/>
                    </a:lnTo>
                    <a:lnTo>
                      <a:pt x="2914" y="126"/>
                    </a:lnTo>
                    <a:lnTo>
                      <a:pt x="2812" y="4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5" name="Freeform 18"/>
              <p:cNvSpPr>
                <a:spLocks/>
              </p:cNvSpPr>
              <p:nvPr userDrawn="1"/>
            </p:nvSpPr>
            <p:spPr bwMode="auto">
              <a:xfrm>
                <a:off x="2952710" y="982629"/>
                <a:ext cx="4146550" cy="568325"/>
              </a:xfrm>
              <a:custGeom>
                <a:avLst/>
                <a:gdLst/>
                <a:ahLst/>
                <a:cxnLst>
                  <a:cxn ang="0">
                    <a:pos x="696" y="0"/>
                  </a:cxn>
                  <a:cxn ang="0">
                    <a:pos x="696" y="0"/>
                  </a:cxn>
                  <a:cxn ang="0">
                    <a:pos x="656" y="0"/>
                  </a:cxn>
                  <a:cxn ang="0">
                    <a:pos x="616" y="4"/>
                  </a:cxn>
                  <a:cxn ang="0">
                    <a:pos x="576" y="8"/>
                  </a:cxn>
                  <a:cxn ang="0">
                    <a:pos x="536" y="16"/>
                  </a:cxn>
                  <a:cxn ang="0">
                    <a:pos x="498" y="24"/>
                  </a:cxn>
                  <a:cxn ang="0">
                    <a:pos x="460" y="34"/>
                  </a:cxn>
                  <a:cxn ang="0">
                    <a:pos x="422" y="48"/>
                  </a:cxn>
                  <a:cxn ang="0">
                    <a:pos x="384" y="62"/>
                  </a:cxn>
                  <a:cxn ang="0">
                    <a:pos x="348" y="78"/>
                  </a:cxn>
                  <a:cxn ang="0">
                    <a:pos x="312" y="96"/>
                  </a:cxn>
                  <a:cxn ang="0">
                    <a:pos x="278" y="116"/>
                  </a:cxn>
                  <a:cxn ang="0">
                    <a:pos x="244" y="136"/>
                  </a:cxn>
                  <a:cxn ang="0">
                    <a:pos x="210" y="160"/>
                  </a:cxn>
                  <a:cxn ang="0">
                    <a:pos x="178" y="184"/>
                  </a:cxn>
                  <a:cxn ang="0">
                    <a:pos x="148" y="210"/>
                  </a:cxn>
                  <a:cxn ang="0">
                    <a:pos x="120" y="238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50" y="326"/>
                  </a:cxn>
                  <a:cxn ang="0">
                    <a:pos x="100" y="302"/>
                  </a:cxn>
                  <a:cxn ang="0">
                    <a:pos x="148" y="282"/>
                  </a:cxn>
                  <a:cxn ang="0">
                    <a:pos x="194" y="268"/>
                  </a:cxn>
                  <a:cxn ang="0">
                    <a:pos x="238" y="256"/>
                  </a:cxn>
                  <a:cxn ang="0">
                    <a:pos x="280" y="250"/>
                  </a:cxn>
                  <a:cxn ang="0">
                    <a:pos x="322" y="246"/>
                  </a:cxn>
                  <a:cxn ang="0">
                    <a:pos x="362" y="246"/>
                  </a:cxn>
                  <a:cxn ang="0">
                    <a:pos x="362" y="246"/>
                  </a:cxn>
                  <a:cxn ang="0">
                    <a:pos x="2510" y="246"/>
                  </a:cxn>
                  <a:cxn ang="0">
                    <a:pos x="2612" y="122"/>
                  </a:cxn>
                  <a:cxn ang="0">
                    <a:pos x="2510" y="0"/>
                  </a:cxn>
                  <a:cxn ang="0">
                    <a:pos x="696" y="0"/>
                  </a:cxn>
                </a:cxnLst>
                <a:rect l="0" t="0" r="r" b="b"/>
                <a:pathLst>
                  <a:path w="2612" h="358">
                    <a:moveTo>
                      <a:pt x="696" y="0"/>
                    </a:moveTo>
                    <a:lnTo>
                      <a:pt x="696" y="0"/>
                    </a:lnTo>
                    <a:lnTo>
                      <a:pt x="656" y="0"/>
                    </a:lnTo>
                    <a:lnTo>
                      <a:pt x="616" y="4"/>
                    </a:lnTo>
                    <a:lnTo>
                      <a:pt x="576" y="8"/>
                    </a:lnTo>
                    <a:lnTo>
                      <a:pt x="536" y="16"/>
                    </a:lnTo>
                    <a:lnTo>
                      <a:pt x="498" y="24"/>
                    </a:lnTo>
                    <a:lnTo>
                      <a:pt x="460" y="34"/>
                    </a:lnTo>
                    <a:lnTo>
                      <a:pt x="422" y="48"/>
                    </a:lnTo>
                    <a:lnTo>
                      <a:pt x="384" y="62"/>
                    </a:lnTo>
                    <a:lnTo>
                      <a:pt x="348" y="78"/>
                    </a:lnTo>
                    <a:lnTo>
                      <a:pt x="312" y="96"/>
                    </a:lnTo>
                    <a:lnTo>
                      <a:pt x="278" y="116"/>
                    </a:lnTo>
                    <a:lnTo>
                      <a:pt x="244" y="136"/>
                    </a:lnTo>
                    <a:lnTo>
                      <a:pt x="210" y="160"/>
                    </a:lnTo>
                    <a:lnTo>
                      <a:pt x="178" y="184"/>
                    </a:lnTo>
                    <a:lnTo>
                      <a:pt x="148" y="210"/>
                    </a:lnTo>
                    <a:lnTo>
                      <a:pt x="120" y="238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50" y="326"/>
                    </a:lnTo>
                    <a:lnTo>
                      <a:pt x="100" y="302"/>
                    </a:lnTo>
                    <a:lnTo>
                      <a:pt x="148" y="282"/>
                    </a:lnTo>
                    <a:lnTo>
                      <a:pt x="194" y="268"/>
                    </a:lnTo>
                    <a:lnTo>
                      <a:pt x="238" y="256"/>
                    </a:lnTo>
                    <a:lnTo>
                      <a:pt x="280" y="250"/>
                    </a:lnTo>
                    <a:lnTo>
                      <a:pt x="322" y="246"/>
                    </a:lnTo>
                    <a:lnTo>
                      <a:pt x="362" y="246"/>
                    </a:lnTo>
                    <a:lnTo>
                      <a:pt x="362" y="246"/>
                    </a:lnTo>
                    <a:lnTo>
                      <a:pt x="2510" y="246"/>
                    </a:lnTo>
                    <a:lnTo>
                      <a:pt x="2612" y="122"/>
                    </a:lnTo>
                    <a:lnTo>
                      <a:pt x="2510" y="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6" name="Freeform 19"/>
              <p:cNvSpPr>
                <a:spLocks/>
              </p:cNvSpPr>
              <p:nvPr userDrawn="1"/>
            </p:nvSpPr>
            <p:spPr bwMode="auto">
              <a:xfrm>
                <a:off x="2574885" y="1373154"/>
                <a:ext cx="4121150" cy="555625"/>
              </a:xfrm>
              <a:custGeom>
                <a:avLst/>
                <a:gdLst/>
                <a:ahLst/>
                <a:cxnLst>
                  <a:cxn ang="0">
                    <a:pos x="236" y="114"/>
                  </a:cxn>
                  <a:cxn ang="0">
                    <a:pos x="0" y="350"/>
                  </a:cxn>
                  <a:cxn ang="0">
                    <a:pos x="0" y="350"/>
                  </a:cxn>
                  <a:cxn ang="0">
                    <a:pos x="30" y="328"/>
                  </a:cxn>
                  <a:cxn ang="0">
                    <a:pos x="62" y="308"/>
                  </a:cxn>
                  <a:cxn ang="0">
                    <a:pos x="98" y="292"/>
                  </a:cxn>
                  <a:cxn ang="0">
                    <a:pos x="134" y="278"/>
                  </a:cxn>
                  <a:cxn ang="0">
                    <a:pos x="172" y="268"/>
                  </a:cxn>
                  <a:cxn ang="0">
                    <a:pos x="212" y="260"/>
                  </a:cxn>
                  <a:cxn ang="0">
                    <a:pos x="252" y="254"/>
                  </a:cxn>
                  <a:cxn ang="0">
                    <a:pos x="292" y="248"/>
                  </a:cxn>
                  <a:cxn ang="0">
                    <a:pos x="330" y="246"/>
                  </a:cxn>
                  <a:cxn ang="0">
                    <a:pos x="368" y="244"/>
                  </a:cxn>
                  <a:cxn ang="0">
                    <a:pos x="440" y="244"/>
                  </a:cxn>
                  <a:cxn ang="0">
                    <a:pos x="548" y="246"/>
                  </a:cxn>
                  <a:cxn ang="0">
                    <a:pos x="548" y="246"/>
                  </a:cxn>
                  <a:cxn ang="0">
                    <a:pos x="2494" y="246"/>
                  </a:cxn>
                  <a:cxn ang="0">
                    <a:pos x="2596" y="122"/>
                  </a:cxn>
                  <a:cxn ang="0">
                    <a:pos x="2494" y="0"/>
                  </a:cxn>
                  <a:cxn ang="0">
                    <a:pos x="564" y="0"/>
                  </a:cxn>
                  <a:cxn ang="0">
                    <a:pos x="564" y="0"/>
                  </a:cxn>
                  <a:cxn ang="0">
                    <a:pos x="512" y="2"/>
                  </a:cxn>
                  <a:cxn ang="0">
                    <a:pos x="464" y="6"/>
                  </a:cxn>
                  <a:cxn ang="0">
                    <a:pos x="420" y="16"/>
                  </a:cxn>
                  <a:cxn ang="0">
                    <a:pos x="380" y="28"/>
                  </a:cxn>
                  <a:cxn ang="0">
                    <a:pos x="342" y="44"/>
                  </a:cxn>
                  <a:cxn ang="0">
                    <a:pos x="306" y="64"/>
                  </a:cxn>
                  <a:cxn ang="0">
                    <a:pos x="270" y="88"/>
                  </a:cxn>
                  <a:cxn ang="0">
                    <a:pos x="236" y="114"/>
                  </a:cxn>
                  <a:cxn ang="0">
                    <a:pos x="236" y="114"/>
                  </a:cxn>
                </a:cxnLst>
                <a:rect l="0" t="0" r="r" b="b"/>
                <a:pathLst>
                  <a:path w="2596" h="350">
                    <a:moveTo>
                      <a:pt x="236" y="114"/>
                    </a:moveTo>
                    <a:lnTo>
                      <a:pt x="0" y="350"/>
                    </a:lnTo>
                    <a:lnTo>
                      <a:pt x="0" y="350"/>
                    </a:lnTo>
                    <a:lnTo>
                      <a:pt x="30" y="328"/>
                    </a:lnTo>
                    <a:lnTo>
                      <a:pt x="62" y="308"/>
                    </a:lnTo>
                    <a:lnTo>
                      <a:pt x="98" y="292"/>
                    </a:lnTo>
                    <a:lnTo>
                      <a:pt x="134" y="278"/>
                    </a:lnTo>
                    <a:lnTo>
                      <a:pt x="172" y="268"/>
                    </a:lnTo>
                    <a:lnTo>
                      <a:pt x="212" y="260"/>
                    </a:lnTo>
                    <a:lnTo>
                      <a:pt x="252" y="254"/>
                    </a:lnTo>
                    <a:lnTo>
                      <a:pt x="292" y="248"/>
                    </a:lnTo>
                    <a:lnTo>
                      <a:pt x="330" y="246"/>
                    </a:lnTo>
                    <a:lnTo>
                      <a:pt x="368" y="244"/>
                    </a:lnTo>
                    <a:lnTo>
                      <a:pt x="440" y="244"/>
                    </a:lnTo>
                    <a:lnTo>
                      <a:pt x="548" y="246"/>
                    </a:lnTo>
                    <a:lnTo>
                      <a:pt x="548" y="246"/>
                    </a:lnTo>
                    <a:lnTo>
                      <a:pt x="2494" y="246"/>
                    </a:lnTo>
                    <a:lnTo>
                      <a:pt x="2596" y="122"/>
                    </a:lnTo>
                    <a:lnTo>
                      <a:pt x="249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12" y="2"/>
                    </a:lnTo>
                    <a:lnTo>
                      <a:pt x="464" y="6"/>
                    </a:lnTo>
                    <a:lnTo>
                      <a:pt x="420" y="16"/>
                    </a:lnTo>
                    <a:lnTo>
                      <a:pt x="380" y="28"/>
                    </a:lnTo>
                    <a:lnTo>
                      <a:pt x="342" y="44"/>
                    </a:lnTo>
                    <a:lnTo>
                      <a:pt x="306" y="64"/>
                    </a:lnTo>
                    <a:lnTo>
                      <a:pt x="270" y="88"/>
                    </a:lnTo>
                    <a:lnTo>
                      <a:pt x="236" y="114"/>
                    </a:lnTo>
                    <a:lnTo>
                      <a:pt x="236" y="11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7" name="Freeform 20"/>
              <p:cNvSpPr>
                <a:spLocks/>
              </p:cNvSpPr>
              <p:nvPr userDrawn="1"/>
            </p:nvSpPr>
            <p:spPr bwMode="auto">
              <a:xfrm>
                <a:off x="1758910" y="2147854"/>
                <a:ext cx="4775200" cy="654050"/>
              </a:xfrm>
              <a:custGeom>
                <a:avLst/>
                <a:gdLst/>
                <a:ahLst/>
                <a:cxnLst>
                  <a:cxn ang="0">
                    <a:pos x="298" y="76"/>
                  </a:cxn>
                  <a:cxn ang="0">
                    <a:pos x="126" y="250"/>
                  </a:cxn>
                  <a:cxn ang="0">
                    <a:pos x="126" y="250"/>
                  </a:cxn>
                  <a:cxn ang="0">
                    <a:pos x="90" y="288"/>
                  </a:cxn>
                  <a:cxn ang="0">
                    <a:pos x="58" y="328"/>
                  </a:cxn>
                  <a:cxn ang="0">
                    <a:pos x="28" y="370"/>
                  </a:cxn>
                  <a:cxn ang="0">
                    <a:pos x="0" y="412"/>
                  </a:cxn>
                  <a:cxn ang="0">
                    <a:pos x="0" y="412"/>
                  </a:cxn>
                  <a:cxn ang="0">
                    <a:pos x="20" y="390"/>
                  </a:cxn>
                  <a:cxn ang="0">
                    <a:pos x="42" y="368"/>
                  </a:cxn>
                  <a:cxn ang="0">
                    <a:pos x="64" y="350"/>
                  </a:cxn>
                  <a:cxn ang="0">
                    <a:pos x="86" y="332"/>
                  </a:cxn>
                  <a:cxn ang="0">
                    <a:pos x="108" y="318"/>
                  </a:cxn>
                  <a:cxn ang="0">
                    <a:pos x="130" y="304"/>
                  </a:cxn>
                  <a:cxn ang="0">
                    <a:pos x="154" y="292"/>
                  </a:cxn>
                  <a:cxn ang="0">
                    <a:pos x="176" y="282"/>
                  </a:cxn>
                  <a:cxn ang="0">
                    <a:pos x="200" y="274"/>
                  </a:cxn>
                  <a:cxn ang="0">
                    <a:pos x="224" y="266"/>
                  </a:cxn>
                  <a:cxn ang="0">
                    <a:pos x="248" y="262"/>
                  </a:cxn>
                  <a:cxn ang="0">
                    <a:pos x="270" y="256"/>
                  </a:cxn>
                  <a:cxn ang="0">
                    <a:pos x="318" y="252"/>
                  </a:cxn>
                  <a:cxn ang="0">
                    <a:pos x="364" y="250"/>
                  </a:cxn>
                  <a:cxn ang="0">
                    <a:pos x="364" y="250"/>
                  </a:cxn>
                  <a:cxn ang="0">
                    <a:pos x="1110" y="250"/>
                  </a:cxn>
                  <a:cxn ang="0">
                    <a:pos x="2908" y="250"/>
                  </a:cxn>
                  <a:cxn ang="0">
                    <a:pos x="3008" y="126"/>
                  </a:cxn>
                  <a:cxn ang="0">
                    <a:pos x="2908" y="4"/>
                  </a:cxn>
                  <a:cxn ang="0">
                    <a:pos x="2908" y="4"/>
                  </a:cxn>
                  <a:cxn ang="0">
                    <a:pos x="680" y="0"/>
                  </a:cxn>
                  <a:cxn ang="0">
                    <a:pos x="680" y="0"/>
                  </a:cxn>
                  <a:cxn ang="0">
                    <a:pos x="598" y="2"/>
                  </a:cxn>
                  <a:cxn ang="0">
                    <a:pos x="548" y="4"/>
                  </a:cxn>
                  <a:cxn ang="0">
                    <a:pos x="496" y="10"/>
                  </a:cxn>
                  <a:cxn ang="0">
                    <a:pos x="444" y="18"/>
                  </a:cxn>
                  <a:cxn ang="0">
                    <a:pos x="418" y="26"/>
                  </a:cxn>
                  <a:cxn ang="0">
                    <a:pos x="392" y="32"/>
                  </a:cxn>
                  <a:cxn ang="0">
                    <a:pos x="368" y="42"/>
                  </a:cxn>
                  <a:cxn ang="0">
                    <a:pos x="344" y="52"/>
                  </a:cxn>
                  <a:cxn ang="0">
                    <a:pos x="320" y="64"/>
                  </a:cxn>
                  <a:cxn ang="0">
                    <a:pos x="298" y="76"/>
                  </a:cxn>
                  <a:cxn ang="0">
                    <a:pos x="298" y="76"/>
                  </a:cxn>
                </a:cxnLst>
                <a:rect l="0" t="0" r="r" b="b"/>
                <a:pathLst>
                  <a:path w="3008" h="412">
                    <a:moveTo>
                      <a:pt x="298" y="76"/>
                    </a:moveTo>
                    <a:lnTo>
                      <a:pt x="126" y="250"/>
                    </a:lnTo>
                    <a:lnTo>
                      <a:pt x="126" y="250"/>
                    </a:lnTo>
                    <a:lnTo>
                      <a:pt x="90" y="288"/>
                    </a:lnTo>
                    <a:lnTo>
                      <a:pt x="58" y="328"/>
                    </a:lnTo>
                    <a:lnTo>
                      <a:pt x="28" y="37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20" y="390"/>
                    </a:lnTo>
                    <a:lnTo>
                      <a:pt x="42" y="368"/>
                    </a:lnTo>
                    <a:lnTo>
                      <a:pt x="64" y="350"/>
                    </a:lnTo>
                    <a:lnTo>
                      <a:pt x="86" y="332"/>
                    </a:lnTo>
                    <a:lnTo>
                      <a:pt x="108" y="318"/>
                    </a:lnTo>
                    <a:lnTo>
                      <a:pt x="130" y="304"/>
                    </a:lnTo>
                    <a:lnTo>
                      <a:pt x="154" y="292"/>
                    </a:lnTo>
                    <a:lnTo>
                      <a:pt x="176" y="282"/>
                    </a:lnTo>
                    <a:lnTo>
                      <a:pt x="200" y="274"/>
                    </a:lnTo>
                    <a:lnTo>
                      <a:pt x="224" y="266"/>
                    </a:lnTo>
                    <a:lnTo>
                      <a:pt x="248" y="262"/>
                    </a:lnTo>
                    <a:lnTo>
                      <a:pt x="270" y="256"/>
                    </a:lnTo>
                    <a:lnTo>
                      <a:pt x="318" y="252"/>
                    </a:lnTo>
                    <a:lnTo>
                      <a:pt x="364" y="250"/>
                    </a:lnTo>
                    <a:lnTo>
                      <a:pt x="364" y="250"/>
                    </a:lnTo>
                    <a:lnTo>
                      <a:pt x="1110" y="250"/>
                    </a:lnTo>
                    <a:lnTo>
                      <a:pt x="2908" y="250"/>
                    </a:lnTo>
                    <a:lnTo>
                      <a:pt x="3008" y="126"/>
                    </a:lnTo>
                    <a:lnTo>
                      <a:pt x="2908" y="4"/>
                    </a:lnTo>
                    <a:lnTo>
                      <a:pt x="2908" y="4"/>
                    </a:lnTo>
                    <a:lnTo>
                      <a:pt x="680" y="0"/>
                    </a:lnTo>
                    <a:lnTo>
                      <a:pt x="680" y="0"/>
                    </a:lnTo>
                    <a:lnTo>
                      <a:pt x="598" y="2"/>
                    </a:lnTo>
                    <a:lnTo>
                      <a:pt x="548" y="4"/>
                    </a:lnTo>
                    <a:lnTo>
                      <a:pt x="496" y="10"/>
                    </a:lnTo>
                    <a:lnTo>
                      <a:pt x="444" y="18"/>
                    </a:lnTo>
                    <a:lnTo>
                      <a:pt x="418" y="26"/>
                    </a:lnTo>
                    <a:lnTo>
                      <a:pt x="392" y="32"/>
                    </a:lnTo>
                    <a:lnTo>
                      <a:pt x="368" y="42"/>
                    </a:lnTo>
                    <a:lnTo>
                      <a:pt x="344" y="52"/>
                    </a:lnTo>
                    <a:lnTo>
                      <a:pt x="320" y="64"/>
                    </a:lnTo>
                    <a:lnTo>
                      <a:pt x="298" y="76"/>
                    </a:lnTo>
                    <a:lnTo>
                      <a:pt x="298" y="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81" name="Freeform 21"/>
              <p:cNvSpPr>
                <a:spLocks/>
              </p:cNvSpPr>
              <p:nvPr userDrawn="1"/>
            </p:nvSpPr>
            <p:spPr bwMode="auto">
              <a:xfrm>
                <a:off x="1750443" y="983754"/>
                <a:ext cx="2298700" cy="1819275"/>
              </a:xfrm>
              <a:custGeom>
                <a:avLst/>
                <a:gdLst/>
                <a:ahLst/>
                <a:cxnLst>
                  <a:cxn ang="0">
                    <a:pos x="1448" y="0"/>
                  </a:cxn>
                  <a:cxn ang="0">
                    <a:pos x="1448" y="0"/>
                  </a:cxn>
                  <a:cxn ang="0">
                    <a:pos x="1408" y="0"/>
                  </a:cxn>
                  <a:cxn ang="0">
                    <a:pos x="1368" y="4"/>
                  </a:cxn>
                  <a:cxn ang="0">
                    <a:pos x="1328" y="8"/>
                  </a:cxn>
                  <a:cxn ang="0">
                    <a:pos x="1288" y="16"/>
                  </a:cxn>
                  <a:cxn ang="0">
                    <a:pos x="1250" y="24"/>
                  </a:cxn>
                  <a:cxn ang="0">
                    <a:pos x="1210" y="34"/>
                  </a:cxn>
                  <a:cxn ang="0">
                    <a:pos x="1174" y="48"/>
                  </a:cxn>
                  <a:cxn ang="0">
                    <a:pos x="1136" y="62"/>
                  </a:cxn>
                  <a:cxn ang="0">
                    <a:pos x="1100" y="78"/>
                  </a:cxn>
                  <a:cxn ang="0">
                    <a:pos x="1064" y="96"/>
                  </a:cxn>
                  <a:cxn ang="0">
                    <a:pos x="1030" y="116"/>
                  </a:cxn>
                  <a:cxn ang="0">
                    <a:pos x="996" y="136"/>
                  </a:cxn>
                  <a:cxn ang="0">
                    <a:pos x="962" y="160"/>
                  </a:cxn>
                  <a:cxn ang="0">
                    <a:pos x="930" y="184"/>
                  </a:cxn>
                  <a:cxn ang="0">
                    <a:pos x="900" y="210"/>
                  </a:cxn>
                  <a:cxn ang="0">
                    <a:pos x="870" y="238"/>
                  </a:cxn>
                  <a:cxn ang="0">
                    <a:pos x="126" y="984"/>
                  </a:cxn>
                  <a:cxn ang="0">
                    <a:pos x="126" y="984"/>
                  </a:cxn>
                  <a:cxn ang="0">
                    <a:pos x="90" y="1022"/>
                  </a:cxn>
                  <a:cxn ang="0">
                    <a:pos x="58" y="1062"/>
                  </a:cxn>
                  <a:cxn ang="0">
                    <a:pos x="28" y="1104"/>
                  </a:cxn>
                  <a:cxn ang="0">
                    <a:pos x="0" y="1146"/>
                  </a:cxn>
                  <a:cxn ang="0">
                    <a:pos x="0" y="1146"/>
                  </a:cxn>
                  <a:cxn ang="0">
                    <a:pos x="20" y="1124"/>
                  </a:cxn>
                  <a:cxn ang="0">
                    <a:pos x="42" y="1102"/>
                  </a:cxn>
                  <a:cxn ang="0">
                    <a:pos x="64" y="1084"/>
                  </a:cxn>
                  <a:cxn ang="0">
                    <a:pos x="86" y="1066"/>
                  </a:cxn>
                  <a:cxn ang="0">
                    <a:pos x="108" y="1052"/>
                  </a:cxn>
                  <a:cxn ang="0">
                    <a:pos x="130" y="1038"/>
                  </a:cxn>
                  <a:cxn ang="0">
                    <a:pos x="154" y="1026"/>
                  </a:cxn>
                  <a:cxn ang="0">
                    <a:pos x="176" y="1016"/>
                  </a:cxn>
                  <a:cxn ang="0">
                    <a:pos x="200" y="1008"/>
                  </a:cxn>
                  <a:cxn ang="0">
                    <a:pos x="224" y="1000"/>
                  </a:cxn>
                  <a:cxn ang="0">
                    <a:pos x="248" y="996"/>
                  </a:cxn>
                  <a:cxn ang="0">
                    <a:pos x="270" y="990"/>
                  </a:cxn>
                  <a:cxn ang="0">
                    <a:pos x="318" y="986"/>
                  </a:cxn>
                  <a:cxn ang="0">
                    <a:pos x="364" y="984"/>
                  </a:cxn>
                  <a:cxn ang="0">
                    <a:pos x="364" y="984"/>
                  </a:cxn>
                  <a:cxn ang="0">
                    <a:pos x="1110" y="984"/>
                  </a:cxn>
                  <a:cxn ang="0">
                    <a:pos x="1448" y="0"/>
                  </a:cxn>
                </a:cxnLst>
                <a:rect l="0" t="0" r="r" b="b"/>
                <a:pathLst>
                  <a:path w="1448" h="1146">
                    <a:moveTo>
                      <a:pt x="1448" y="0"/>
                    </a:moveTo>
                    <a:lnTo>
                      <a:pt x="1448" y="0"/>
                    </a:lnTo>
                    <a:lnTo>
                      <a:pt x="1408" y="0"/>
                    </a:lnTo>
                    <a:lnTo>
                      <a:pt x="1368" y="4"/>
                    </a:lnTo>
                    <a:lnTo>
                      <a:pt x="1328" y="8"/>
                    </a:lnTo>
                    <a:lnTo>
                      <a:pt x="1288" y="16"/>
                    </a:lnTo>
                    <a:lnTo>
                      <a:pt x="1250" y="24"/>
                    </a:lnTo>
                    <a:lnTo>
                      <a:pt x="1210" y="34"/>
                    </a:lnTo>
                    <a:lnTo>
                      <a:pt x="1174" y="48"/>
                    </a:lnTo>
                    <a:lnTo>
                      <a:pt x="1136" y="62"/>
                    </a:lnTo>
                    <a:lnTo>
                      <a:pt x="1100" y="78"/>
                    </a:lnTo>
                    <a:lnTo>
                      <a:pt x="1064" y="96"/>
                    </a:lnTo>
                    <a:lnTo>
                      <a:pt x="1030" y="116"/>
                    </a:lnTo>
                    <a:lnTo>
                      <a:pt x="996" y="136"/>
                    </a:lnTo>
                    <a:lnTo>
                      <a:pt x="962" y="160"/>
                    </a:lnTo>
                    <a:lnTo>
                      <a:pt x="930" y="184"/>
                    </a:lnTo>
                    <a:lnTo>
                      <a:pt x="900" y="210"/>
                    </a:lnTo>
                    <a:lnTo>
                      <a:pt x="870" y="238"/>
                    </a:lnTo>
                    <a:lnTo>
                      <a:pt x="126" y="984"/>
                    </a:lnTo>
                    <a:lnTo>
                      <a:pt x="126" y="984"/>
                    </a:lnTo>
                    <a:lnTo>
                      <a:pt x="90" y="1022"/>
                    </a:lnTo>
                    <a:lnTo>
                      <a:pt x="58" y="1062"/>
                    </a:lnTo>
                    <a:lnTo>
                      <a:pt x="28" y="1104"/>
                    </a:lnTo>
                    <a:lnTo>
                      <a:pt x="0" y="1146"/>
                    </a:lnTo>
                    <a:lnTo>
                      <a:pt x="0" y="1146"/>
                    </a:lnTo>
                    <a:lnTo>
                      <a:pt x="20" y="1124"/>
                    </a:lnTo>
                    <a:lnTo>
                      <a:pt x="42" y="1102"/>
                    </a:lnTo>
                    <a:lnTo>
                      <a:pt x="64" y="1084"/>
                    </a:lnTo>
                    <a:lnTo>
                      <a:pt x="86" y="1066"/>
                    </a:lnTo>
                    <a:lnTo>
                      <a:pt x="108" y="1052"/>
                    </a:lnTo>
                    <a:lnTo>
                      <a:pt x="130" y="1038"/>
                    </a:lnTo>
                    <a:lnTo>
                      <a:pt x="154" y="1026"/>
                    </a:lnTo>
                    <a:lnTo>
                      <a:pt x="176" y="1016"/>
                    </a:lnTo>
                    <a:lnTo>
                      <a:pt x="200" y="1008"/>
                    </a:lnTo>
                    <a:lnTo>
                      <a:pt x="224" y="1000"/>
                    </a:lnTo>
                    <a:lnTo>
                      <a:pt x="248" y="996"/>
                    </a:lnTo>
                    <a:lnTo>
                      <a:pt x="270" y="990"/>
                    </a:lnTo>
                    <a:lnTo>
                      <a:pt x="318" y="986"/>
                    </a:lnTo>
                    <a:lnTo>
                      <a:pt x="364" y="984"/>
                    </a:lnTo>
                    <a:lnTo>
                      <a:pt x="364" y="984"/>
                    </a:lnTo>
                    <a:lnTo>
                      <a:pt x="1110" y="984"/>
                    </a:lnTo>
                    <a:lnTo>
                      <a:pt x="1448" y="0"/>
                    </a:lnTo>
                    <a:close/>
                  </a:path>
                </a:pathLst>
              </a:custGeom>
              <a:gradFill flip="none" rotWithShape="1">
                <a:gsLst>
                  <a:gs pos="37000">
                    <a:schemeClr val="bg1"/>
                  </a:gs>
                  <a:gs pos="60000">
                    <a:schemeClr val="bg1">
                      <a:alpha val="0"/>
                    </a:schemeClr>
                  </a:gs>
                </a:gsLst>
                <a:lin ang="2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pic>
          <p:nvPicPr>
            <p:cNvPr id="106" name="그림 105" descr="Untitled-1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190468" y="3989919"/>
              <a:ext cx="1128152" cy="2223123"/>
            </a:xfrm>
            <a:prstGeom prst="rect">
              <a:avLst/>
            </a:prstGeom>
          </p:spPr>
        </p:pic>
      </p:grpSp>
      <p:sp>
        <p:nvSpPr>
          <p:cNvPr id="256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3038455" y="2739319"/>
            <a:ext cx="3067092" cy="5924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chemeClr val="accent5"/>
                </a:solidFill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257" name="텍스트 개체 틀 1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38455" y="2589201"/>
            <a:ext cx="3067092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30000"/>
              </a:lnSpc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258" name="텍스트 개체 틀 1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038455" y="3323527"/>
            <a:ext cx="306709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12" name="양쪽 모서리가 둥근 사각형 111"/>
          <p:cNvSpPr/>
          <p:nvPr userDrawn="1"/>
        </p:nvSpPr>
        <p:spPr>
          <a:xfrm>
            <a:off x="993727" y="6425952"/>
            <a:ext cx="1080119" cy="4320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3" name="그림 42" descr="refer_b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31" y="4159261"/>
            <a:ext cx="955717" cy="1691369"/>
          </a:xfrm>
          <a:prstGeom prst="rect">
            <a:avLst/>
          </a:prstGeom>
        </p:spPr>
      </p:pic>
      <p:pic>
        <p:nvPicPr>
          <p:cNvPr id="47" name="그림 46" descr="3S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90329" y="6516619"/>
            <a:ext cx="651511" cy="291465"/>
          </a:xfrm>
          <a:prstGeom prst="rect">
            <a:avLst/>
          </a:prstGeom>
        </p:spPr>
      </p:pic>
      <p:pic>
        <p:nvPicPr>
          <p:cNvPr id="50" name="그림 49" descr="bu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835807" y="836578"/>
            <a:ext cx="2238375" cy="1552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그룹 86"/>
          <p:cNvGrpSpPr/>
          <p:nvPr userDrawn="1"/>
        </p:nvGrpSpPr>
        <p:grpSpPr>
          <a:xfrm>
            <a:off x="153988" y="2235201"/>
            <a:ext cx="2971800" cy="4622800"/>
            <a:chOff x="153988" y="2235200"/>
            <a:chExt cx="2971800" cy="4622800"/>
          </a:xfrm>
        </p:grpSpPr>
        <p:grpSp>
          <p:nvGrpSpPr>
            <p:cNvPr id="84" name="그룹 83"/>
            <p:cNvGrpSpPr/>
            <p:nvPr userDrawn="1"/>
          </p:nvGrpSpPr>
          <p:grpSpPr>
            <a:xfrm>
              <a:off x="153988" y="2235200"/>
              <a:ext cx="2971800" cy="4622800"/>
              <a:chOff x="153988" y="2235200"/>
              <a:chExt cx="2971800" cy="4622800"/>
            </a:xfrm>
          </p:grpSpPr>
          <p:sp>
            <p:nvSpPr>
              <p:cNvPr id="2053" name="Freeform 5"/>
              <p:cNvSpPr>
                <a:spLocks/>
              </p:cNvSpPr>
              <p:nvPr userDrawn="1"/>
            </p:nvSpPr>
            <p:spPr bwMode="auto">
              <a:xfrm>
                <a:off x="153988" y="2235200"/>
                <a:ext cx="2971800" cy="4622800"/>
              </a:xfrm>
              <a:custGeom>
                <a:avLst/>
                <a:gdLst/>
                <a:ahLst/>
                <a:cxnLst>
                  <a:cxn ang="0">
                    <a:pos x="1872" y="0"/>
                  </a:cxn>
                  <a:cxn ang="0">
                    <a:pos x="1872" y="0"/>
                  </a:cxn>
                  <a:cxn ang="0">
                    <a:pos x="1832" y="34"/>
                  </a:cxn>
                  <a:cxn ang="0">
                    <a:pos x="1796" y="70"/>
                  </a:cxn>
                  <a:cxn ang="0">
                    <a:pos x="1764" y="108"/>
                  </a:cxn>
                  <a:cxn ang="0">
                    <a:pos x="1736" y="144"/>
                  </a:cxn>
                  <a:cxn ang="0">
                    <a:pos x="1710" y="182"/>
                  </a:cxn>
                  <a:cxn ang="0">
                    <a:pos x="1686" y="222"/>
                  </a:cxn>
                  <a:cxn ang="0">
                    <a:pos x="1668" y="260"/>
                  </a:cxn>
                  <a:cxn ang="0">
                    <a:pos x="1650" y="300"/>
                  </a:cxn>
                  <a:cxn ang="0">
                    <a:pos x="1636" y="340"/>
                  </a:cxn>
                  <a:cxn ang="0">
                    <a:pos x="1624" y="380"/>
                  </a:cxn>
                  <a:cxn ang="0">
                    <a:pos x="1614" y="420"/>
                  </a:cxn>
                  <a:cxn ang="0">
                    <a:pos x="1606" y="460"/>
                  </a:cxn>
                  <a:cxn ang="0">
                    <a:pos x="1602" y="500"/>
                  </a:cxn>
                  <a:cxn ang="0">
                    <a:pos x="1598" y="540"/>
                  </a:cxn>
                  <a:cxn ang="0">
                    <a:pos x="1596" y="578"/>
                  </a:cxn>
                  <a:cxn ang="0">
                    <a:pos x="1594" y="618"/>
                  </a:cxn>
                  <a:cxn ang="0">
                    <a:pos x="1594" y="618"/>
                  </a:cxn>
                  <a:cxn ang="0">
                    <a:pos x="1594" y="1886"/>
                  </a:cxn>
                  <a:cxn ang="0">
                    <a:pos x="1594" y="2912"/>
                  </a:cxn>
                  <a:cxn ang="0">
                    <a:pos x="1176" y="2912"/>
                  </a:cxn>
                  <a:cxn ang="0">
                    <a:pos x="758" y="2912"/>
                  </a:cxn>
                  <a:cxn ang="0">
                    <a:pos x="340" y="2912"/>
                  </a:cxn>
                  <a:cxn ang="0">
                    <a:pos x="0" y="2912"/>
                  </a:cxn>
                  <a:cxn ang="0">
                    <a:pos x="0" y="2350"/>
                  </a:cxn>
                  <a:cxn ang="0">
                    <a:pos x="0" y="2350"/>
                  </a:cxn>
                  <a:cxn ang="0">
                    <a:pos x="0" y="2350"/>
                  </a:cxn>
                  <a:cxn ang="0">
                    <a:pos x="0" y="2284"/>
                  </a:cxn>
                  <a:cxn ang="0">
                    <a:pos x="4" y="2218"/>
                  </a:cxn>
                  <a:cxn ang="0">
                    <a:pos x="8" y="2156"/>
                  </a:cxn>
                  <a:cxn ang="0">
                    <a:pos x="14" y="2096"/>
                  </a:cxn>
                  <a:cxn ang="0">
                    <a:pos x="24" y="2038"/>
                  </a:cxn>
                  <a:cxn ang="0">
                    <a:pos x="36" y="1982"/>
                  </a:cxn>
                  <a:cxn ang="0">
                    <a:pos x="50" y="1928"/>
                  </a:cxn>
                  <a:cxn ang="0">
                    <a:pos x="68" y="1874"/>
                  </a:cxn>
                  <a:cxn ang="0">
                    <a:pos x="88" y="1824"/>
                  </a:cxn>
                  <a:cxn ang="0">
                    <a:pos x="110" y="1772"/>
                  </a:cxn>
                  <a:cxn ang="0">
                    <a:pos x="138" y="1722"/>
                  </a:cxn>
                  <a:cxn ang="0">
                    <a:pos x="168" y="1674"/>
                  </a:cxn>
                  <a:cxn ang="0">
                    <a:pos x="202" y="1626"/>
                  </a:cxn>
                  <a:cxn ang="0">
                    <a:pos x="240" y="1576"/>
                  </a:cxn>
                  <a:cxn ang="0">
                    <a:pos x="282" y="1528"/>
                  </a:cxn>
                  <a:cxn ang="0">
                    <a:pos x="328" y="1480"/>
                  </a:cxn>
                  <a:cxn ang="0">
                    <a:pos x="1594" y="214"/>
                  </a:cxn>
                  <a:cxn ang="0">
                    <a:pos x="1594" y="214"/>
                  </a:cxn>
                  <a:cxn ang="0">
                    <a:pos x="1626" y="184"/>
                  </a:cxn>
                  <a:cxn ang="0">
                    <a:pos x="1658" y="154"/>
                  </a:cxn>
                  <a:cxn ang="0">
                    <a:pos x="1692" y="126"/>
                  </a:cxn>
                  <a:cxn ang="0">
                    <a:pos x="1726" y="98"/>
                  </a:cxn>
                  <a:cxn ang="0">
                    <a:pos x="1762" y="72"/>
                  </a:cxn>
                  <a:cxn ang="0">
                    <a:pos x="1798" y="46"/>
                  </a:cxn>
                  <a:cxn ang="0">
                    <a:pos x="1834" y="22"/>
                  </a:cxn>
                  <a:cxn ang="0">
                    <a:pos x="1872" y="0"/>
                  </a:cxn>
                  <a:cxn ang="0">
                    <a:pos x="1872" y="0"/>
                  </a:cxn>
                </a:cxnLst>
                <a:rect l="0" t="0" r="r" b="b"/>
                <a:pathLst>
                  <a:path w="1872" h="2912">
                    <a:moveTo>
                      <a:pt x="1872" y="0"/>
                    </a:moveTo>
                    <a:lnTo>
                      <a:pt x="1872" y="0"/>
                    </a:lnTo>
                    <a:lnTo>
                      <a:pt x="1832" y="34"/>
                    </a:lnTo>
                    <a:lnTo>
                      <a:pt x="1796" y="70"/>
                    </a:lnTo>
                    <a:lnTo>
                      <a:pt x="1764" y="108"/>
                    </a:lnTo>
                    <a:lnTo>
                      <a:pt x="1736" y="144"/>
                    </a:lnTo>
                    <a:lnTo>
                      <a:pt x="1710" y="182"/>
                    </a:lnTo>
                    <a:lnTo>
                      <a:pt x="1686" y="222"/>
                    </a:lnTo>
                    <a:lnTo>
                      <a:pt x="1668" y="260"/>
                    </a:lnTo>
                    <a:lnTo>
                      <a:pt x="1650" y="300"/>
                    </a:lnTo>
                    <a:lnTo>
                      <a:pt x="1636" y="340"/>
                    </a:lnTo>
                    <a:lnTo>
                      <a:pt x="1624" y="380"/>
                    </a:lnTo>
                    <a:lnTo>
                      <a:pt x="1614" y="420"/>
                    </a:lnTo>
                    <a:lnTo>
                      <a:pt x="1606" y="460"/>
                    </a:lnTo>
                    <a:lnTo>
                      <a:pt x="1602" y="500"/>
                    </a:lnTo>
                    <a:lnTo>
                      <a:pt x="1598" y="540"/>
                    </a:lnTo>
                    <a:lnTo>
                      <a:pt x="1596" y="578"/>
                    </a:lnTo>
                    <a:lnTo>
                      <a:pt x="1594" y="618"/>
                    </a:lnTo>
                    <a:lnTo>
                      <a:pt x="1594" y="618"/>
                    </a:lnTo>
                    <a:lnTo>
                      <a:pt x="1594" y="1886"/>
                    </a:lnTo>
                    <a:lnTo>
                      <a:pt x="1594" y="2912"/>
                    </a:lnTo>
                    <a:lnTo>
                      <a:pt x="1176" y="2912"/>
                    </a:lnTo>
                    <a:lnTo>
                      <a:pt x="758" y="2912"/>
                    </a:lnTo>
                    <a:lnTo>
                      <a:pt x="340" y="2912"/>
                    </a:lnTo>
                    <a:lnTo>
                      <a:pt x="0" y="2912"/>
                    </a:lnTo>
                    <a:lnTo>
                      <a:pt x="0" y="2350"/>
                    </a:lnTo>
                    <a:lnTo>
                      <a:pt x="0" y="2350"/>
                    </a:lnTo>
                    <a:lnTo>
                      <a:pt x="0" y="2350"/>
                    </a:lnTo>
                    <a:lnTo>
                      <a:pt x="0" y="2284"/>
                    </a:lnTo>
                    <a:lnTo>
                      <a:pt x="4" y="2218"/>
                    </a:lnTo>
                    <a:lnTo>
                      <a:pt x="8" y="2156"/>
                    </a:lnTo>
                    <a:lnTo>
                      <a:pt x="14" y="2096"/>
                    </a:lnTo>
                    <a:lnTo>
                      <a:pt x="24" y="2038"/>
                    </a:lnTo>
                    <a:lnTo>
                      <a:pt x="36" y="1982"/>
                    </a:lnTo>
                    <a:lnTo>
                      <a:pt x="50" y="1928"/>
                    </a:lnTo>
                    <a:lnTo>
                      <a:pt x="68" y="1874"/>
                    </a:lnTo>
                    <a:lnTo>
                      <a:pt x="88" y="1824"/>
                    </a:lnTo>
                    <a:lnTo>
                      <a:pt x="110" y="1772"/>
                    </a:lnTo>
                    <a:lnTo>
                      <a:pt x="138" y="1722"/>
                    </a:lnTo>
                    <a:lnTo>
                      <a:pt x="168" y="1674"/>
                    </a:lnTo>
                    <a:lnTo>
                      <a:pt x="202" y="1626"/>
                    </a:lnTo>
                    <a:lnTo>
                      <a:pt x="240" y="1576"/>
                    </a:lnTo>
                    <a:lnTo>
                      <a:pt x="282" y="1528"/>
                    </a:lnTo>
                    <a:lnTo>
                      <a:pt x="328" y="1480"/>
                    </a:lnTo>
                    <a:lnTo>
                      <a:pt x="1594" y="214"/>
                    </a:lnTo>
                    <a:lnTo>
                      <a:pt x="1594" y="214"/>
                    </a:lnTo>
                    <a:lnTo>
                      <a:pt x="1626" y="184"/>
                    </a:lnTo>
                    <a:lnTo>
                      <a:pt x="1658" y="154"/>
                    </a:lnTo>
                    <a:lnTo>
                      <a:pt x="1692" y="126"/>
                    </a:lnTo>
                    <a:lnTo>
                      <a:pt x="1726" y="98"/>
                    </a:lnTo>
                    <a:lnTo>
                      <a:pt x="1762" y="72"/>
                    </a:lnTo>
                    <a:lnTo>
                      <a:pt x="1798" y="46"/>
                    </a:lnTo>
                    <a:lnTo>
                      <a:pt x="1834" y="22"/>
                    </a:lnTo>
                    <a:lnTo>
                      <a:pt x="1872" y="0"/>
                    </a:lnTo>
                    <a:lnTo>
                      <a:pt x="18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54" name="Freeform 6"/>
              <p:cNvSpPr>
                <a:spLocks/>
              </p:cNvSpPr>
              <p:nvPr userDrawn="1"/>
            </p:nvSpPr>
            <p:spPr bwMode="auto">
              <a:xfrm>
                <a:off x="153988" y="4264025"/>
                <a:ext cx="844550" cy="2593975"/>
              </a:xfrm>
              <a:custGeom>
                <a:avLst/>
                <a:gdLst/>
                <a:ahLst/>
                <a:cxnLst>
                  <a:cxn ang="0">
                    <a:pos x="0" y="1072"/>
                  </a:cxn>
                  <a:cxn ang="0">
                    <a:pos x="0" y="1072"/>
                  </a:cxn>
                  <a:cxn ang="0">
                    <a:pos x="0" y="1006"/>
                  </a:cxn>
                  <a:cxn ang="0">
                    <a:pos x="4" y="940"/>
                  </a:cxn>
                  <a:cxn ang="0">
                    <a:pos x="8" y="878"/>
                  </a:cxn>
                  <a:cxn ang="0">
                    <a:pos x="14" y="818"/>
                  </a:cxn>
                  <a:cxn ang="0">
                    <a:pos x="24" y="760"/>
                  </a:cxn>
                  <a:cxn ang="0">
                    <a:pos x="36" y="704"/>
                  </a:cxn>
                  <a:cxn ang="0">
                    <a:pos x="50" y="650"/>
                  </a:cxn>
                  <a:cxn ang="0">
                    <a:pos x="68" y="596"/>
                  </a:cxn>
                  <a:cxn ang="0">
                    <a:pos x="88" y="546"/>
                  </a:cxn>
                  <a:cxn ang="0">
                    <a:pos x="110" y="494"/>
                  </a:cxn>
                  <a:cxn ang="0">
                    <a:pos x="138" y="444"/>
                  </a:cxn>
                  <a:cxn ang="0">
                    <a:pos x="168" y="396"/>
                  </a:cxn>
                  <a:cxn ang="0">
                    <a:pos x="202" y="348"/>
                  </a:cxn>
                  <a:cxn ang="0">
                    <a:pos x="240" y="298"/>
                  </a:cxn>
                  <a:cxn ang="0">
                    <a:pos x="282" y="250"/>
                  </a:cxn>
                  <a:cxn ang="0">
                    <a:pos x="328" y="202"/>
                  </a:cxn>
                  <a:cxn ang="0">
                    <a:pos x="532" y="0"/>
                  </a:cxn>
                  <a:cxn ang="0">
                    <a:pos x="532" y="0"/>
                  </a:cxn>
                  <a:cxn ang="0">
                    <a:pos x="504" y="42"/>
                  </a:cxn>
                  <a:cxn ang="0">
                    <a:pos x="478" y="86"/>
                  </a:cxn>
                  <a:cxn ang="0">
                    <a:pos x="456" y="128"/>
                  </a:cxn>
                  <a:cxn ang="0">
                    <a:pos x="436" y="170"/>
                  </a:cxn>
                  <a:cxn ang="0">
                    <a:pos x="418" y="210"/>
                  </a:cxn>
                  <a:cxn ang="0">
                    <a:pos x="402" y="250"/>
                  </a:cxn>
                  <a:cxn ang="0">
                    <a:pos x="388" y="290"/>
                  </a:cxn>
                  <a:cxn ang="0">
                    <a:pos x="378" y="328"/>
                  </a:cxn>
                  <a:cxn ang="0">
                    <a:pos x="368" y="366"/>
                  </a:cxn>
                  <a:cxn ang="0">
                    <a:pos x="360" y="402"/>
                  </a:cxn>
                  <a:cxn ang="0">
                    <a:pos x="354" y="440"/>
                  </a:cxn>
                  <a:cxn ang="0">
                    <a:pos x="348" y="476"/>
                  </a:cxn>
                  <a:cxn ang="0">
                    <a:pos x="342" y="546"/>
                  </a:cxn>
                  <a:cxn ang="0">
                    <a:pos x="340" y="614"/>
                  </a:cxn>
                  <a:cxn ang="0">
                    <a:pos x="340" y="614"/>
                  </a:cxn>
                  <a:cxn ang="0">
                    <a:pos x="340" y="1634"/>
                  </a:cxn>
                  <a:cxn ang="0">
                    <a:pos x="0" y="1634"/>
                  </a:cxn>
                  <a:cxn ang="0">
                    <a:pos x="0" y="1072"/>
                  </a:cxn>
                  <a:cxn ang="0">
                    <a:pos x="0" y="1072"/>
                  </a:cxn>
                </a:cxnLst>
                <a:rect l="0" t="0" r="r" b="b"/>
                <a:pathLst>
                  <a:path w="532" h="1634">
                    <a:moveTo>
                      <a:pt x="0" y="1072"/>
                    </a:moveTo>
                    <a:lnTo>
                      <a:pt x="0" y="1072"/>
                    </a:lnTo>
                    <a:lnTo>
                      <a:pt x="0" y="1006"/>
                    </a:lnTo>
                    <a:lnTo>
                      <a:pt x="4" y="940"/>
                    </a:lnTo>
                    <a:lnTo>
                      <a:pt x="8" y="878"/>
                    </a:lnTo>
                    <a:lnTo>
                      <a:pt x="14" y="818"/>
                    </a:lnTo>
                    <a:lnTo>
                      <a:pt x="24" y="760"/>
                    </a:lnTo>
                    <a:lnTo>
                      <a:pt x="36" y="704"/>
                    </a:lnTo>
                    <a:lnTo>
                      <a:pt x="50" y="650"/>
                    </a:lnTo>
                    <a:lnTo>
                      <a:pt x="68" y="596"/>
                    </a:lnTo>
                    <a:lnTo>
                      <a:pt x="88" y="546"/>
                    </a:lnTo>
                    <a:lnTo>
                      <a:pt x="110" y="494"/>
                    </a:lnTo>
                    <a:lnTo>
                      <a:pt x="138" y="444"/>
                    </a:lnTo>
                    <a:lnTo>
                      <a:pt x="168" y="396"/>
                    </a:lnTo>
                    <a:lnTo>
                      <a:pt x="202" y="348"/>
                    </a:lnTo>
                    <a:lnTo>
                      <a:pt x="240" y="298"/>
                    </a:lnTo>
                    <a:lnTo>
                      <a:pt x="282" y="250"/>
                    </a:lnTo>
                    <a:lnTo>
                      <a:pt x="328" y="202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04" y="42"/>
                    </a:lnTo>
                    <a:lnTo>
                      <a:pt x="478" y="86"/>
                    </a:lnTo>
                    <a:lnTo>
                      <a:pt x="456" y="128"/>
                    </a:lnTo>
                    <a:lnTo>
                      <a:pt x="436" y="170"/>
                    </a:lnTo>
                    <a:lnTo>
                      <a:pt x="418" y="210"/>
                    </a:lnTo>
                    <a:lnTo>
                      <a:pt x="402" y="250"/>
                    </a:lnTo>
                    <a:lnTo>
                      <a:pt x="388" y="290"/>
                    </a:lnTo>
                    <a:lnTo>
                      <a:pt x="378" y="328"/>
                    </a:lnTo>
                    <a:lnTo>
                      <a:pt x="368" y="366"/>
                    </a:lnTo>
                    <a:lnTo>
                      <a:pt x="360" y="402"/>
                    </a:lnTo>
                    <a:lnTo>
                      <a:pt x="354" y="440"/>
                    </a:lnTo>
                    <a:lnTo>
                      <a:pt x="348" y="476"/>
                    </a:lnTo>
                    <a:lnTo>
                      <a:pt x="342" y="546"/>
                    </a:lnTo>
                    <a:lnTo>
                      <a:pt x="340" y="614"/>
                    </a:lnTo>
                    <a:lnTo>
                      <a:pt x="340" y="614"/>
                    </a:lnTo>
                    <a:lnTo>
                      <a:pt x="340" y="1634"/>
                    </a:lnTo>
                    <a:lnTo>
                      <a:pt x="0" y="1634"/>
                    </a:lnTo>
                    <a:lnTo>
                      <a:pt x="0" y="1072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55" name="Freeform 7"/>
              <p:cNvSpPr>
                <a:spLocks/>
              </p:cNvSpPr>
              <p:nvPr userDrawn="1"/>
            </p:nvSpPr>
            <p:spPr bwMode="auto">
              <a:xfrm>
                <a:off x="693738" y="3619500"/>
                <a:ext cx="946150" cy="3238500"/>
              </a:xfrm>
              <a:custGeom>
                <a:avLst/>
                <a:gdLst/>
                <a:ahLst/>
                <a:cxnLst>
                  <a:cxn ang="0">
                    <a:pos x="194" y="402"/>
                  </a:cxn>
                  <a:cxn ang="0">
                    <a:pos x="596" y="0"/>
                  </a:cxn>
                  <a:cxn ang="0">
                    <a:pos x="596" y="0"/>
                  </a:cxn>
                  <a:cxn ang="0">
                    <a:pos x="576" y="24"/>
                  </a:cxn>
                  <a:cxn ang="0">
                    <a:pos x="558" y="50"/>
                  </a:cxn>
                  <a:cxn ang="0">
                    <a:pos x="540" y="78"/>
                  </a:cxn>
                  <a:cxn ang="0">
                    <a:pos x="524" y="106"/>
                  </a:cxn>
                  <a:cxn ang="0">
                    <a:pos x="510" y="136"/>
                  </a:cxn>
                  <a:cxn ang="0">
                    <a:pos x="498" y="166"/>
                  </a:cxn>
                  <a:cxn ang="0">
                    <a:pos x="486" y="198"/>
                  </a:cxn>
                  <a:cxn ang="0">
                    <a:pos x="474" y="230"/>
                  </a:cxn>
                  <a:cxn ang="0">
                    <a:pos x="456" y="294"/>
                  </a:cxn>
                  <a:cxn ang="0">
                    <a:pos x="442" y="362"/>
                  </a:cxn>
                  <a:cxn ang="0">
                    <a:pos x="432" y="428"/>
                  </a:cxn>
                  <a:cxn ang="0">
                    <a:pos x="424" y="496"/>
                  </a:cxn>
                  <a:cxn ang="0">
                    <a:pos x="418" y="562"/>
                  </a:cxn>
                  <a:cxn ang="0">
                    <a:pos x="416" y="626"/>
                  </a:cxn>
                  <a:cxn ang="0">
                    <a:pos x="414" y="688"/>
                  </a:cxn>
                  <a:cxn ang="0">
                    <a:pos x="414" y="748"/>
                  </a:cxn>
                  <a:cxn ang="0">
                    <a:pos x="416" y="850"/>
                  </a:cxn>
                  <a:cxn ang="0">
                    <a:pos x="418" y="930"/>
                  </a:cxn>
                  <a:cxn ang="0">
                    <a:pos x="418" y="930"/>
                  </a:cxn>
                  <a:cxn ang="0">
                    <a:pos x="418" y="2040"/>
                  </a:cxn>
                  <a:cxn ang="0">
                    <a:pos x="418" y="2040"/>
                  </a:cxn>
                  <a:cxn ang="0">
                    <a:pos x="0" y="2040"/>
                  </a:cxn>
                  <a:cxn ang="0">
                    <a:pos x="0" y="960"/>
                  </a:cxn>
                  <a:cxn ang="0">
                    <a:pos x="0" y="960"/>
                  </a:cxn>
                  <a:cxn ang="0">
                    <a:pos x="2" y="914"/>
                  </a:cxn>
                  <a:cxn ang="0">
                    <a:pos x="4" y="870"/>
                  </a:cxn>
                  <a:cxn ang="0">
                    <a:pos x="8" y="830"/>
                  </a:cxn>
                  <a:cxn ang="0">
                    <a:pos x="14" y="790"/>
                  </a:cxn>
                  <a:cxn ang="0">
                    <a:pos x="20" y="752"/>
                  </a:cxn>
                  <a:cxn ang="0">
                    <a:pos x="28" y="714"/>
                  </a:cxn>
                  <a:cxn ang="0">
                    <a:pos x="38" y="680"/>
                  </a:cxn>
                  <a:cxn ang="0">
                    <a:pos x="50" y="646"/>
                  </a:cxn>
                  <a:cxn ang="0">
                    <a:pos x="64" y="614"/>
                  </a:cxn>
                  <a:cxn ang="0">
                    <a:pos x="78" y="582"/>
                  </a:cxn>
                  <a:cxn ang="0">
                    <a:pos x="94" y="550"/>
                  </a:cxn>
                  <a:cxn ang="0">
                    <a:pos x="110" y="520"/>
                  </a:cxn>
                  <a:cxn ang="0">
                    <a:pos x="130" y="490"/>
                  </a:cxn>
                  <a:cxn ang="0">
                    <a:pos x="150" y="460"/>
                  </a:cxn>
                  <a:cxn ang="0">
                    <a:pos x="194" y="402"/>
                  </a:cxn>
                  <a:cxn ang="0">
                    <a:pos x="194" y="402"/>
                  </a:cxn>
                </a:cxnLst>
                <a:rect l="0" t="0" r="r" b="b"/>
                <a:pathLst>
                  <a:path w="596" h="2040">
                    <a:moveTo>
                      <a:pt x="194" y="402"/>
                    </a:moveTo>
                    <a:lnTo>
                      <a:pt x="596" y="0"/>
                    </a:lnTo>
                    <a:lnTo>
                      <a:pt x="596" y="0"/>
                    </a:lnTo>
                    <a:lnTo>
                      <a:pt x="576" y="24"/>
                    </a:lnTo>
                    <a:lnTo>
                      <a:pt x="558" y="50"/>
                    </a:lnTo>
                    <a:lnTo>
                      <a:pt x="540" y="78"/>
                    </a:lnTo>
                    <a:lnTo>
                      <a:pt x="524" y="106"/>
                    </a:lnTo>
                    <a:lnTo>
                      <a:pt x="510" y="136"/>
                    </a:lnTo>
                    <a:lnTo>
                      <a:pt x="498" y="166"/>
                    </a:lnTo>
                    <a:lnTo>
                      <a:pt x="486" y="198"/>
                    </a:lnTo>
                    <a:lnTo>
                      <a:pt x="474" y="230"/>
                    </a:lnTo>
                    <a:lnTo>
                      <a:pt x="456" y="294"/>
                    </a:lnTo>
                    <a:lnTo>
                      <a:pt x="442" y="362"/>
                    </a:lnTo>
                    <a:lnTo>
                      <a:pt x="432" y="428"/>
                    </a:lnTo>
                    <a:lnTo>
                      <a:pt x="424" y="496"/>
                    </a:lnTo>
                    <a:lnTo>
                      <a:pt x="418" y="562"/>
                    </a:lnTo>
                    <a:lnTo>
                      <a:pt x="416" y="626"/>
                    </a:lnTo>
                    <a:lnTo>
                      <a:pt x="414" y="688"/>
                    </a:lnTo>
                    <a:lnTo>
                      <a:pt x="414" y="748"/>
                    </a:lnTo>
                    <a:lnTo>
                      <a:pt x="416" y="850"/>
                    </a:lnTo>
                    <a:lnTo>
                      <a:pt x="418" y="930"/>
                    </a:lnTo>
                    <a:lnTo>
                      <a:pt x="418" y="930"/>
                    </a:lnTo>
                    <a:lnTo>
                      <a:pt x="418" y="2040"/>
                    </a:lnTo>
                    <a:lnTo>
                      <a:pt x="418" y="2040"/>
                    </a:lnTo>
                    <a:lnTo>
                      <a:pt x="0" y="204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2" y="914"/>
                    </a:lnTo>
                    <a:lnTo>
                      <a:pt x="4" y="870"/>
                    </a:lnTo>
                    <a:lnTo>
                      <a:pt x="8" y="830"/>
                    </a:lnTo>
                    <a:lnTo>
                      <a:pt x="14" y="790"/>
                    </a:lnTo>
                    <a:lnTo>
                      <a:pt x="20" y="752"/>
                    </a:lnTo>
                    <a:lnTo>
                      <a:pt x="28" y="714"/>
                    </a:lnTo>
                    <a:lnTo>
                      <a:pt x="38" y="680"/>
                    </a:lnTo>
                    <a:lnTo>
                      <a:pt x="50" y="646"/>
                    </a:lnTo>
                    <a:lnTo>
                      <a:pt x="64" y="614"/>
                    </a:lnTo>
                    <a:lnTo>
                      <a:pt x="78" y="582"/>
                    </a:lnTo>
                    <a:lnTo>
                      <a:pt x="94" y="550"/>
                    </a:lnTo>
                    <a:lnTo>
                      <a:pt x="110" y="520"/>
                    </a:lnTo>
                    <a:lnTo>
                      <a:pt x="130" y="490"/>
                    </a:lnTo>
                    <a:lnTo>
                      <a:pt x="150" y="460"/>
                    </a:lnTo>
                    <a:lnTo>
                      <a:pt x="194" y="402"/>
                    </a:lnTo>
                    <a:lnTo>
                      <a:pt x="194" y="40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56" name="Freeform 8"/>
              <p:cNvSpPr>
                <a:spLocks/>
              </p:cNvSpPr>
              <p:nvPr userDrawn="1"/>
            </p:nvSpPr>
            <p:spPr bwMode="auto">
              <a:xfrm>
                <a:off x="1350963" y="3041650"/>
                <a:ext cx="866775" cy="3816350"/>
              </a:xfrm>
              <a:custGeom>
                <a:avLst/>
                <a:gdLst/>
                <a:ahLst/>
                <a:cxnLst>
                  <a:cxn ang="0">
                    <a:pos x="0" y="1066"/>
                  </a:cxn>
                  <a:cxn ang="0">
                    <a:pos x="0" y="1066"/>
                  </a:cxn>
                  <a:cxn ang="0">
                    <a:pos x="0" y="982"/>
                  </a:cxn>
                  <a:cxn ang="0">
                    <a:pos x="4" y="894"/>
                  </a:cxn>
                  <a:cxn ang="0">
                    <a:pos x="14" y="806"/>
                  </a:cxn>
                  <a:cxn ang="0">
                    <a:pos x="20" y="762"/>
                  </a:cxn>
                  <a:cxn ang="0">
                    <a:pos x="26" y="720"/>
                  </a:cxn>
                  <a:cxn ang="0">
                    <a:pos x="36" y="676"/>
                  </a:cxn>
                  <a:cxn ang="0">
                    <a:pos x="46" y="632"/>
                  </a:cxn>
                  <a:cxn ang="0">
                    <a:pos x="58" y="590"/>
                  </a:cxn>
                  <a:cxn ang="0">
                    <a:pos x="74" y="550"/>
                  </a:cxn>
                  <a:cxn ang="0">
                    <a:pos x="90" y="508"/>
                  </a:cxn>
                  <a:cxn ang="0">
                    <a:pos x="108" y="470"/>
                  </a:cxn>
                  <a:cxn ang="0">
                    <a:pos x="128" y="432"/>
                  </a:cxn>
                  <a:cxn ang="0">
                    <a:pos x="152" y="394"/>
                  </a:cxn>
                  <a:cxn ang="0">
                    <a:pos x="546" y="0"/>
                  </a:cxn>
                  <a:cxn ang="0">
                    <a:pos x="546" y="0"/>
                  </a:cxn>
                  <a:cxn ang="0">
                    <a:pos x="524" y="36"/>
                  </a:cxn>
                  <a:cxn ang="0">
                    <a:pos x="504" y="74"/>
                  </a:cxn>
                  <a:cxn ang="0">
                    <a:pos x="486" y="116"/>
                  </a:cxn>
                  <a:cxn ang="0">
                    <a:pos x="472" y="158"/>
                  </a:cxn>
                  <a:cxn ang="0">
                    <a:pos x="458" y="202"/>
                  </a:cxn>
                  <a:cxn ang="0">
                    <a:pos x="448" y="246"/>
                  </a:cxn>
                  <a:cxn ang="0">
                    <a:pos x="440" y="290"/>
                  </a:cxn>
                  <a:cxn ang="0">
                    <a:pos x="434" y="336"/>
                  </a:cxn>
                  <a:cxn ang="0">
                    <a:pos x="428" y="380"/>
                  </a:cxn>
                  <a:cxn ang="0">
                    <a:pos x="424" y="424"/>
                  </a:cxn>
                  <a:cxn ang="0">
                    <a:pos x="420" y="506"/>
                  </a:cxn>
                  <a:cxn ang="0">
                    <a:pos x="418" y="582"/>
                  </a:cxn>
                  <a:cxn ang="0">
                    <a:pos x="418" y="646"/>
                  </a:cxn>
                  <a:cxn ang="0">
                    <a:pos x="418" y="646"/>
                  </a:cxn>
                  <a:cxn ang="0">
                    <a:pos x="420" y="1558"/>
                  </a:cxn>
                  <a:cxn ang="0">
                    <a:pos x="422" y="2404"/>
                  </a:cxn>
                  <a:cxn ang="0">
                    <a:pos x="4" y="2404"/>
                  </a:cxn>
                  <a:cxn ang="0">
                    <a:pos x="4" y="2404"/>
                  </a:cxn>
                  <a:cxn ang="0">
                    <a:pos x="0" y="1066"/>
                  </a:cxn>
                </a:cxnLst>
                <a:rect l="0" t="0" r="r" b="b"/>
                <a:pathLst>
                  <a:path w="546" h="2404">
                    <a:moveTo>
                      <a:pt x="0" y="1066"/>
                    </a:moveTo>
                    <a:lnTo>
                      <a:pt x="0" y="1066"/>
                    </a:lnTo>
                    <a:lnTo>
                      <a:pt x="0" y="982"/>
                    </a:lnTo>
                    <a:lnTo>
                      <a:pt x="4" y="894"/>
                    </a:lnTo>
                    <a:lnTo>
                      <a:pt x="14" y="806"/>
                    </a:lnTo>
                    <a:lnTo>
                      <a:pt x="20" y="762"/>
                    </a:lnTo>
                    <a:lnTo>
                      <a:pt x="26" y="720"/>
                    </a:lnTo>
                    <a:lnTo>
                      <a:pt x="36" y="676"/>
                    </a:lnTo>
                    <a:lnTo>
                      <a:pt x="46" y="632"/>
                    </a:lnTo>
                    <a:lnTo>
                      <a:pt x="58" y="590"/>
                    </a:lnTo>
                    <a:lnTo>
                      <a:pt x="74" y="550"/>
                    </a:lnTo>
                    <a:lnTo>
                      <a:pt x="90" y="508"/>
                    </a:lnTo>
                    <a:lnTo>
                      <a:pt x="108" y="470"/>
                    </a:lnTo>
                    <a:lnTo>
                      <a:pt x="128" y="432"/>
                    </a:lnTo>
                    <a:lnTo>
                      <a:pt x="152" y="394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24" y="36"/>
                    </a:lnTo>
                    <a:lnTo>
                      <a:pt x="504" y="74"/>
                    </a:lnTo>
                    <a:lnTo>
                      <a:pt x="486" y="116"/>
                    </a:lnTo>
                    <a:lnTo>
                      <a:pt x="472" y="158"/>
                    </a:lnTo>
                    <a:lnTo>
                      <a:pt x="458" y="202"/>
                    </a:lnTo>
                    <a:lnTo>
                      <a:pt x="448" y="246"/>
                    </a:lnTo>
                    <a:lnTo>
                      <a:pt x="440" y="290"/>
                    </a:lnTo>
                    <a:lnTo>
                      <a:pt x="434" y="336"/>
                    </a:lnTo>
                    <a:lnTo>
                      <a:pt x="428" y="380"/>
                    </a:lnTo>
                    <a:lnTo>
                      <a:pt x="424" y="424"/>
                    </a:lnTo>
                    <a:lnTo>
                      <a:pt x="420" y="506"/>
                    </a:lnTo>
                    <a:lnTo>
                      <a:pt x="418" y="582"/>
                    </a:lnTo>
                    <a:lnTo>
                      <a:pt x="418" y="646"/>
                    </a:lnTo>
                    <a:lnTo>
                      <a:pt x="418" y="646"/>
                    </a:lnTo>
                    <a:lnTo>
                      <a:pt x="420" y="1558"/>
                    </a:lnTo>
                    <a:lnTo>
                      <a:pt x="422" y="2404"/>
                    </a:lnTo>
                    <a:lnTo>
                      <a:pt x="4" y="2404"/>
                    </a:lnTo>
                    <a:lnTo>
                      <a:pt x="4" y="2404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153988" y="3175000"/>
              <a:ext cx="2530475" cy="3527425"/>
            </a:xfrm>
            <a:custGeom>
              <a:avLst/>
              <a:gdLst/>
              <a:ahLst/>
              <a:cxnLst>
                <a:cxn ang="0">
                  <a:pos x="1594" y="26"/>
                </a:cxn>
                <a:cxn ang="0">
                  <a:pos x="1594" y="26"/>
                </a:cxn>
                <a:cxn ang="0">
                  <a:pos x="1594" y="1294"/>
                </a:cxn>
                <a:cxn ang="0">
                  <a:pos x="1594" y="2222"/>
                </a:cxn>
                <a:cxn ang="0">
                  <a:pos x="1176" y="2222"/>
                </a:cxn>
                <a:cxn ang="0">
                  <a:pos x="758" y="2222"/>
                </a:cxn>
                <a:cxn ang="0">
                  <a:pos x="340" y="2222"/>
                </a:cxn>
                <a:cxn ang="0">
                  <a:pos x="0" y="2222"/>
                </a:cxn>
                <a:cxn ang="0">
                  <a:pos x="0" y="1758"/>
                </a:cxn>
                <a:cxn ang="0">
                  <a:pos x="0" y="1758"/>
                </a:cxn>
                <a:cxn ang="0">
                  <a:pos x="0" y="1758"/>
                </a:cxn>
                <a:cxn ang="0">
                  <a:pos x="0" y="1758"/>
                </a:cxn>
                <a:cxn ang="0">
                  <a:pos x="0" y="1690"/>
                </a:cxn>
                <a:cxn ang="0">
                  <a:pos x="4" y="1626"/>
                </a:cxn>
                <a:cxn ang="0">
                  <a:pos x="8" y="1564"/>
                </a:cxn>
                <a:cxn ang="0">
                  <a:pos x="14" y="1504"/>
                </a:cxn>
                <a:cxn ang="0">
                  <a:pos x="24" y="1446"/>
                </a:cxn>
                <a:cxn ang="0">
                  <a:pos x="36" y="1390"/>
                </a:cxn>
                <a:cxn ang="0">
                  <a:pos x="50" y="1336"/>
                </a:cxn>
                <a:cxn ang="0">
                  <a:pos x="68" y="1282"/>
                </a:cxn>
                <a:cxn ang="0">
                  <a:pos x="88" y="1230"/>
                </a:cxn>
                <a:cxn ang="0">
                  <a:pos x="110" y="1180"/>
                </a:cxn>
                <a:cxn ang="0">
                  <a:pos x="138" y="1130"/>
                </a:cxn>
                <a:cxn ang="0">
                  <a:pos x="168" y="1082"/>
                </a:cxn>
                <a:cxn ang="0">
                  <a:pos x="202" y="1032"/>
                </a:cxn>
                <a:cxn ang="0">
                  <a:pos x="240" y="984"/>
                </a:cxn>
                <a:cxn ang="0">
                  <a:pos x="282" y="936"/>
                </a:cxn>
                <a:cxn ang="0">
                  <a:pos x="328" y="888"/>
                </a:cxn>
                <a:cxn ang="0">
                  <a:pos x="328" y="888"/>
                </a:cxn>
                <a:cxn ang="0">
                  <a:pos x="384" y="842"/>
                </a:cxn>
                <a:cxn ang="0">
                  <a:pos x="526" y="724"/>
                </a:cxn>
                <a:cxn ang="0">
                  <a:pos x="730" y="560"/>
                </a:cxn>
                <a:cxn ang="0">
                  <a:pos x="844" y="470"/>
                </a:cxn>
                <a:cxn ang="0">
                  <a:pos x="962" y="380"/>
                </a:cxn>
                <a:cxn ang="0">
                  <a:pos x="1080" y="290"/>
                </a:cxn>
                <a:cxn ang="0">
                  <a:pos x="1194" y="208"/>
                </a:cxn>
                <a:cxn ang="0">
                  <a:pos x="1300" y="134"/>
                </a:cxn>
                <a:cxn ang="0">
                  <a:pos x="1350" y="102"/>
                </a:cxn>
                <a:cxn ang="0">
                  <a:pos x="1396" y="74"/>
                </a:cxn>
                <a:cxn ang="0">
                  <a:pos x="1440" y="48"/>
                </a:cxn>
                <a:cxn ang="0">
                  <a:pos x="1478" y="28"/>
                </a:cxn>
                <a:cxn ang="0">
                  <a:pos x="1512" y="14"/>
                </a:cxn>
                <a:cxn ang="0">
                  <a:pos x="1540" y="4"/>
                </a:cxn>
                <a:cxn ang="0">
                  <a:pos x="1552" y="0"/>
                </a:cxn>
                <a:cxn ang="0">
                  <a:pos x="1564" y="0"/>
                </a:cxn>
                <a:cxn ang="0">
                  <a:pos x="1572" y="0"/>
                </a:cxn>
                <a:cxn ang="0">
                  <a:pos x="1580" y="2"/>
                </a:cxn>
                <a:cxn ang="0">
                  <a:pos x="1586" y="4"/>
                </a:cxn>
                <a:cxn ang="0">
                  <a:pos x="1590" y="10"/>
                </a:cxn>
                <a:cxn ang="0">
                  <a:pos x="1594" y="16"/>
                </a:cxn>
                <a:cxn ang="0">
                  <a:pos x="1594" y="26"/>
                </a:cxn>
                <a:cxn ang="0">
                  <a:pos x="1594" y="26"/>
                </a:cxn>
              </a:cxnLst>
              <a:rect l="0" t="0" r="r" b="b"/>
              <a:pathLst>
                <a:path w="1594" h="2222">
                  <a:moveTo>
                    <a:pt x="1594" y="26"/>
                  </a:moveTo>
                  <a:lnTo>
                    <a:pt x="1594" y="26"/>
                  </a:lnTo>
                  <a:lnTo>
                    <a:pt x="1594" y="1294"/>
                  </a:lnTo>
                  <a:lnTo>
                    <a:pt x="1594" y="2222"/>
                  </a:lnTo>
                  <a:lnTo>
                    <a:pt x="1176" y="2222"/>
                  </a:lnTo>
                  <a:lnTo>
                    <a:pt x="758" y="2222"/>
                  </a:lnTo>
                  <a:lnTo>
                    <a:pt x="340" y="2222"/>
                  </a:lnTo>
                  <a:lnTo>
                    <a:pt x="0" y="2222"/>
                  </a:lnTo>
                  <a:lnTo>
                    <a:pt x="0" y="1758"/>
                  </a:lnTo>
                  <a:lnTo>
                    <a:pt x="0" y="1758"/>
                  </a:lnTo>
                  <a:lnTo>
                    <a:pt x="0" y="1758"/>
                  </a:lnTo>
                  <a:lnTo>
                    <a:pt x="0" y="1758"/>
                  </a:lnTo>
                  <a:lnTo>
                    <a:pt x="0" y="1690"/>
                  </a:lnTo>
                  <a:lnTo>
                    <a:pt x="4" y="1626"/>
                  </a:lnTo>
                  <a:lnTo>
                    <a:pt x="8" y="1564"/>
                  </a:lnTo>
                  <a:lnTo>
                    <a:pt x="14" y="1504"/>
                  </a:lnTo>
                  <a:lnTo>
                    <a:pt x="24" y="1446"/>
                  </a:lnTo>
                  <a:lnTo>
                    <a:pt x="36" y="1390"/>
                  </a:lnTo>
                  <a:lnTo>
                    <a:pt x="50" y="1336"/>
                  </a:lnTo>
                  <a:lnTo>
                    <a:pt x="68" y="1282"/>
                  </a:lnTo>
                  <a:lnTo>
                    <a:pt x="88" y="1230"/>
                  </a:lnTo>
                  <a:lnTo>
                    <a:pt x="110" y="1180"/>
                  </a:lnTo>
                  <a:lnTo>
                    <a:pt x="138" y="1130"/>
                  </a:lnTo>
                  <a:lnTo>
                    <a:pt x="168" y="1082"/>
                  </a:lnTo>
                  <a:lnTo>
                    <a:pt x="202" y="1032"/>
                  </a:lnTo>
                  <a:lnTo>
                    <a:pt x="240" y="984"/>
                  </a:lnTo>
                  <a:lnTo>
                    <a:pt x="282" y="936"/>
                  </a:lnTo>
                  <a:lnTo>
                    <a:pt x="328" y="888"/>
                  </a:lnTo>
                  <a:lnTo>
                    <a:pt x="328" y="888"/>
                  </a:lnTo>
                  <a:lnTo>
                    <a:pt x="384" y="842"/>
                  </a:lnTo>
                  <a:lnTo>
                    <a:pt x="526" y="724"/>
                  </a:lnTo>
                  <a:lnTo>
                    <a:pt x="730" y="560"/>
                  </a:lnTo>
                  <a:lnTo>
                    <a:pt x="844" y="470"/>
                  </a:lnTo>
                  <a:lnTo>
                    <a:pt x="962" y="380"/>
                  </a:lnTo>
                  <a:lnTo>
                    <a:pt x="1080" y="290"/>
                  </a:lnTo>
                  <a:lnTo>
                    <a:pt x="1194" y="208"/>
                  </a:lnTo>
                  <a:lnTo>
                    <a:pt x="1300" y="134"/>
                  </a:lnTo>
                  <a:lnTo>
                    <a:pt x="1350" y="102"/>
                  </a:lnTo>
                  <a:lnTo>
                    <a:pt x="1396" y="74"/>
                  </a:lnTo>
                  <a:lnTo>
                    <a:pt x="1440" y="48"/>
                  </a:lnTo>
                  <a:lnTo>
                    <a:pt x="1478" y="28"/>
                  </a:lnTo>
                  <a:lnTo>
                    <a:pt x="1512" y="14"/>
                  </a:lnTo>
                  <a:lnTo>
                    <a:pt x="1540" y="4"/>
                  </a:lnTo>
                  <a:lnTo>
                    <a:pt x="1552" y="0"/>
                  </a:lnTo>
                  <a:lnTo>
                    <a:pt x="1564" y="0"/>
                  </a:lnTo>
                  <a:lnTo>
                    <a:pt x="1572" y="0"/>
                  </a:lnTo>
                  <a:lnTo>
                    <a:pt x="1580" y="2"/>
                  </a:lnTo>
                  <a:lnTo>
                    <a:pt x="1586" y="4"/>
                  </a:lnTo>
                  <a:lnTo>
                    <a:pt x="1590" y="10"/>
                  </a:lnTo>
                  <a:lnTo>
                    <a:pt x="1594" y="16"/>
                  </a:lnTo>
                  <a:lnTo>
                    <a:pt x="1594" y="26"/>
                  </a:lnTo>
                  <a:lnTo>
                    <a:pt x="1594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그룹 85"/>
          <p:cNvGrpSpPr/>
          <p:nvPr userDrawn="1"/>
        </p:nvGrpSpPr>
        <p:grpSpPr>
          <a:xfrm>
            <a:off x="326496" y="1930401"/>
            <a:ext cx="8698443" cy="3092450"/>
            <a:chOff x="326496" y="1930400"/>
            <a:chExt cx="8698442" cy="3092450"/>
          </a:xfrm>
        </p:grpSpPr>
        <p:grpSp>
          <p:nvGrpSpPr>
            <p:cNvPr id="85" name="그룹 84"/>
            <p:cNvGrpSpPr/>
            <p:nvPr userDrawn="1"/>
          </p:nvGrpSpPr>
          <p:grpSpPr>
            <a:xfrm>
              <a:off x="334963" y="1930400"/>
              <a:ext cx="8689975" cy="3092450"/>
              <a:chOff x="334963" y="1930400"/>
              <a:chExt cx="8689975" cy="3092450"/>
            </a:xfrm>
          </p:grpSpPr>
          <p:sp>
            <p:nvSpPr>
              <p:cNvPr id="2058" name="Freeform 10"/>
              <p:cNvSpPr>
                <a:spLocks/>
              </p:cNvSpPr>
              <p:nvPr userDrawn="1"/>
            </p:nvSpPr>
            <p:spPr bwMode="auto">
              <a:xfrm>
                <a:off x="1141413" y="3248025"/>
                <a:ext cx="7473950" cy="869950"/>
              </a:xfrm>
              <a:custGeom>
                <a:avLst/>
                <a:gdLst/>
                <a:ahLst/>
                <a:cxnLst>
                  <a:cxn ang="0">
                    <a:pos x="1066" y="0"/>
                  </a:cxn>
                  <a:cxn ang="0">
                    <a:pos x="1066" y="0"/>
                  </a:cxn>
                  <a:cxn ang="0">
                    <a:pos x="982" y="2"/>
                  </a:cxn>
                  <a:cxn ang="0">
                    <a:pos x="896" y="6"/>
                  </a:cxn>
                  <a:cxn ang="0">
                    <a:pos x="808" y="14"/>
                  </a:cxn>
                  <a:cxn ang="0">
                    <a:pos x="764" y="20"/>
                  </a:cxn>
                  <a:cxn ang="0">
                    <a:pos x="720" y="28"/>
                  </a:cxn>
                  <a:cxn ang="0">
                    <a:pos x="676" y="38"/>
                  </a:cxn>
                  <a:cxn ang="0">
                    <a:pos x="634" y="48"/>
                  </a:cxn>
                  <a:cxn ang="0">
                    <a:pos x="592" y="60"/>
                  </a:cxn>
                  <a:cxn ang="0">
                    <a:pos x="550" y="74"/>
                  </a:cxn>
                  <a:cxn ang="0">
                    <a:pos x="510" y="90"/>
                  </a:cxn>
                  <a:cxn ang="0">
                    <a:pos x="470" y="110"/>
                  </a:cxn>
                  <a:cxn ang="0">
                    <a:pos x="432" y="130"/>
                  </a:cxn>
                  <a:cxn ang="0">
                    <a:pos x="396" y="154"/>
                  </a:cxn>
                  <a:cxn ang="0">
                    <a:pos x="0" y="548"/>
                  </a:cxn>
                  <a:cxn ang="0">
                    <a:pos x="0" y="548"/>
                  </a:cxn>
                  <a:cxn ang="0">
                    <a:pos x="36" y="526"/>
                  </a:cxn>
                  <a:cxn ang="0">
                    <a:pos x="76" y="506"/>
                  </a:cxn>
                  <a:cxn ang="0">
                    <a:pos x="116" y="488"/>
                  </a:cxn>
                  <a:cxn ang="0">
                    <a:pos x="158" y="472"/>
                  </a:cxn>
                  <a:cxn ang="0">
                    <a:pos x="202" y="460"/>
                  </a:cxn>
                  <a:cxn ang="0">
                    <a:pos x="246" y="450"/>
                  </a:cxn>
                  <a:cxn ang="0">
                    <a:pos x="292" y="442"/>
                  </a:cxn>
                  <a:cxn ang="0">
                    <a:pos x="336" y="434"/>
                  </a:cxn>
                  <a:cxn ang="0">
                    <a:pos x="380" y="430"/>
                  </a:cxn>
                  <a:cxn ang="0">
                    <a:pos x="424" y="426"/>
                  </a:cxn>
                  <a:cxn ang="0">
                    <a:pos x="508" y="420"/>
                  </a:cxn>
                  <a:cxn ang="0">
                    <a:pos x="582" y="418"/>
                  </a:cxn>
                  <a:cxn ang="0">
                    <a:pos x="646" y="418"/>
                  </a:cxn>
                  <a:cxn ang="0">
                    <a:pos x="646" y="418"/>
                  </a:cxn>
                  <a:cxn ang="0">
                    <a:pos x="4536" y="424"/>
                  </a:cxn>
                  <a:cxn ang="0">
                    <a:pos x="4708" y="214"/>
                  </a:cxn>
                  <a:cxn ang="0">
                    <a:pos x="4536" y="6"/>
                  </a:cxn>
                  <a:cxn ang="0">
                    <a:pos x="1066" y="0"/>
                  </a:cxn>
                </a:cxnLst>
                <a:rect l="0" t="0" r="r" b="b"/>
                <a:pathLst>
                  <a:path w="4708" h="548">
                    <a:moveTo>
                      <a:pt x="1066" y="0"/>
                    </a:moveTo>
                    <a:lnTo>
                      <a:pt x="1066" y="0"/>
                    </a:lnTo>
                    <a:lnTo>
                      <a:pt x="982" y="2"/>
                    </a:lnTo>
                    <a:lnTo>
                      <a:pt x="896" y="6"/>
                    </a:lnTo>
                    <a:lnTo>
                      <a:pt x="808" y="14"/>
                    </a:lnTo>
                    <a:lnTo>
                      <a:pt x="764" y="20"/>
                    </a:lnTo>
                    <a:lnTo>
                      <a:pt x="720" y="28"/>
                    </a:lnTo>
                    <a:lnTo>
                      <a:pt x="676" y="38"/>
                    </a:lnTo>
                    <a:lnTo>
                      <a:pt x="634" y="48"/>
                    </a:lnTo>
                    <a:lnTo>
                      <a:pt x="592" y="60"/>
                    </a:lnTo>
                    <a:lnTo>
                      <a:pt x="550" y="74"/>
                    </a:lnTo>
                    <a:lnTo>
                      <a:pt x="510" y="90"/>
                    </a:lnTo>
                    <a:lnTo>
                      <a:pt x="470" y="110"/>
                    </a:lnTo>
                    <a:lnTo>
                      <a:pt x="432" y="130"/>
                    </a:lnTo>
                    <a:lnTo>
                      <a:pt x="396" y="154"/>
                    </a:lnTo>
                    <a:lnTo>
                      <a:pt x="0" y="548"/>
                    </a:lnTo>
                    <a:lnTo>
                      <a:pt x="0" y="548"/>
                    </a:lnTo>
                    <a:lnTo>
                      <a:pt x="36" y="526"/>
                    </a:lnTo>
                    <a:lnTo>
                      <a:pt x="76" y="506"/>
                    </a:lnTo>
                    <a:lnTo>
                      <a:pt x="116" y="488"/>
                    </a:lnTo>
                    <a:lnTo>
                      <a:pt x="158" y="472"/>
                    </a:lnTo>
                    <a:lnTo>
                      <a:pt x="202" y="460"/>
                    </a:lnTo>
                    <a:lnTo>
                      <a:pt x="246" y="450"/>
                    </a:lnTo>
                    <a:lnTo>
                      <a:pt x="292" y="442"/>
                    </a:lnTo>
                    <a:lnTo>
                      <a:pt x="336" y="434"/>
                    </a:lnTo>
                    <a:lnTo>
                      <a:pt x="380" y="430"/>
                    </a:lnTo>
                    <a:lnTo>
                      <a:pt x="424" y="426"/>
                    </a:lnTo>
                    <a:lnTo>
                      <a:pt x="508" y="420"/>
                    </a:lnTo>
                    <a:lnTo>
                      <a:pt x="582" y="418"/>
                    </a:lnTo>
                    <a:lnTo>
                      <a:pt x="646" y="418"/>
                    </a:lnTo>
                    <a:lnTo>
                      <a:pt x="646" y="418"/>
                    </a:lnTo>
                    <a:lnTo>
                      <a:pt x="4536" y="424"/>
                    </a:lnTo>
                    <a:lnTo>
                      <a:pt x="4708" y="214"/>
                    </a:lnTo>
                    <a:lnTo>
                      <a:pt x="4536" y="6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59" name="Freeform 11"/>
              <p:cNvSpPr>
                <a:spLocks/>
              </p:cNvSpPr>
              <p:nvPr userDrawn="1"/>
            </p:nvSpPr>
            <p:spPr bwMode="auto">
              <a:xfrm>
                <a:off x="2363788" y="1930400"/>
                <a:ext cx="6661150" cy="965200"/>
              </a:xfrm>
              <a:custGeom>
                <a:avLst/>
                <a:gdLst/>
                <a:ahLst/>
                <a:cxnLst>
                  <a:cxn ang="0">
                    <a:pos x="1184" y="0"/>
                  </a:cxn>
                  <a:cxn ang="0">
                    <a:pos x="1184" y="0"/>
                  </a:cxn>
                  <a:cxn ang="0">
                    <a:pos x="1114" y="2"/>
                  </a:cxn>
                  <a:cxn ang="0">
                    <a:pos x="1046" y="6"/>
                  </a:cxn>
                  <a:cxn ang="0">
                    <a:pos x="978" y="16"/>
                  </a:cxn>
                  <a:cxn ang="0">
                    <a:pos x="912" y="26"/>
                  </a:cxn>
                  <a:cxn ang="0">
                    <a:pos x="846" y="42"/>
                  </a:cxn>
                  <a:cxn ang="0">
                    <a:pos x="780" y="60"/>
                  </a:cxn>
                  <a:cxn ang="0">
                    <a:pos x="716" y="82"/>
                  </a:cxn>
                  <a:cxn ang="0">
                    <a:pos x="652" y="106"/>
                  </a:cxn>
                  <a:cxn ang="0">
                    <a:pos x="590" y="134"/>
                  </a:cxn>
                  <a:cxn ang="0">
                    <a:pos x="530" y="164"/>
                  </a:cxn>
                  <a:cxn ang="0">
                    <a:pos x="470" y="196"/>
                  </a:cxn>
                  <a:cxn ang="0">
                    <a:pos x="414" y="234"/>
                  </a:cxn>
                  <a:cxn ang="0">
                    <a:pos x="358" y="272"/>
                  </a:cxn>
                  <a:cxn ang="0">
                    <a:pos x="304" y="314"/>
                  </a:cxn>
                  <a:cxn ang="0">
                    <a:pos x="252" y="358"/>
                  </a:cxn>
                  <a:cxn ang="0">
                    <a:pos x="202" y="406"/>
                  </a:cxn>
                  <a:cxn ang="0">
                    <a:pos x="0" y="608"/>
                  </a:cxn>
                  <a:cxn ang="0">
                    <a:pos x="0" y="608"/>
                  </a:cxn>
                  <a:cxn ang="0">
                    <a:pos x="44" y="580"/>
                  </a:cxn>
                  <a:cxn ang="0">
                    <a:pos x="86" y="556"/>
                  </a:cxn>
                  <a:cxn ang="0">
                    <a:pos x="128" y="532"/>
                  </a:cxn>
                  <a:cxn ang="0">
                    <a:pos x="170" y="512"/>
                  </a:cxn>
                  <a:cxn ang="0">
                    <a:pos x="210" y="494"/>
                  </a:cxn>
                  <a:cxn ang="0">
                    <a:pos x="250" y="480"/>
                  </a:cxn>
                  <a:cxn ang="0">
                    <a:pos x="290" y="466"/>
                  </a:cxn>
                  <a:cxn ang="0">
                    <a:pos x="328" y="454"/>
                  </a:cxn>
                  <a:cxn ang="0">
                    <a:pos x="366" y="444"/>
                  </a:cxn>
                  <a:cxn ang="0">
                    <a:pos x="404" y="436"/>
                  </a:cxn>
                  <a:cxn ang="0">
                    <a:pos x="440" y="430"/>
                  </a:cxn>
                  <a:cxn ang="0">
                    <a:pos x="476" y="426"/>
                  </a:cxn>
                  <a:cxn ang="0">
                    <a:pos x="546" y="420"/>
                  </a:cxn>
                  <a:cxn ang="0">
                    <a:pos x="616" y="418"/>
                  </a:cxn>
                  <a:cxn ang="0">
                    <a:pos x="616" y="418"/>
                  </a:cxn>
                  <a:cxn ang="0">
                    <a:pos x="4024" y="418"/>
                  </a:cxn>
                  <a:cxn ang="0">
                    <a:pos x="4196" y="208"/>
                  </a:cxn>
                  <a:cxn ang="0">
                    <a:pos x="4024" y="0"/>
                  </a:cxn>
                  <a:cxn ang="0">
                    <a:pos x="1184" y="0"/>
                  </a:cxn>
                </a:cxnLst>
                <a:rect l="0" t="0" r="r" b="b"/>
                <a:pathLst>
                  <a:path w="4196" h="608">
                    <a:moveTo>
                      <a:pt x="1184" y="0"/>
                    </a:moveTo>
                    <a:lnTo>
                      <a:pt x="1184" y="0"/>
                    </a:lnTo>
                    <a:lnTo>
                      <a:pt x="1114" y="2"/>
                    </a:lnTo>
                    <a:lnTo>
                      <a:pt x="1046" y="6"/>
                    </a:lnTo>
                    <a:lnTo>
                      <a:pt x="978" y="16"/>
                    </a:lnTo>
                    <a:lnTo>
                      <a:pt x="912" y="26"/>
                    </a:lnTo>
                    <a:lnTo>
                      <a:pt x="846" y="42"/>
                    </a:lnTo>
                    <a:lnTo>
                      <a:pt x="780" y="60"/>
                    </a:lnTo>
                    <a:lnTo>
                      <a:pt x="716" y="82"/>
                    </a:lnTo>
                    <a:lnTo>
                      <a:pt x="652" y="106"/>
                    </a:lnTo>
                    <a:lnTo>
                      <a:pt x="590" y="134"/>
                    </a:lnTo>
                    <a:lnTo>
                      <a:pt x="530" y="164"/>
                    </a:lnTo>
                    <a:lnTo>
                      <a:pt x="470" y="196"/>
                    </a:lnTo>
                    <a:lnTo>
                      <a:pt x="414" y="234"/>
                    </a:lnTo>
                    <a:lnTo>
                      <a:pt x="358" y="272"/>
                    </a:lnTo>
                    <a:lnTo>
                      <a:pt x="304" y="314"/>
                    </a:lnTo>
                    <a:lnTo>
                      <a:pt x="252" y="358"/>
                    </a:lnTo>
                    <a:lnTo>
                      <a:pt x="202" y="406"/>
                    </a:lnTo>
                    <a:lnTo>
                      <a:pt x="0" y="608"/>
                    </a:lnTo>
                    <a:lnTo>
                      <a:pt x="0" y="608"/>
                    </a:lnTo>
                    <a:lnTo>
                      <a:pt x="44" y="580"/>
                    </a:lnTo>
                    <a:lnTo>
                      <a:pt x="86" y="556"/>
                    </a:lnTo>
                    <a:lnTo>
                      <a:pt x="128" y="532"/>
                    </a:lnTo>
                    <a:lnTo>
                      <a:pt x="170" y="512"/>
                    </a:lnTo>
                    <a:lnTo>
                      <a:pt x="210" y="494"/>
                    </a:lnTo>
                    <a:lnTo>
                      <a:pt x="250" y="480"/>
                    </a:lnTo>
                    <a:lnTo>
                      <a:pt x="290" y="466"/>
                    </a:lnTo>
                    <a:lnTo>
                      <a:pt x="328" y="454"/>
                    </a:lnTo>
                    <a:lnTo>
                      <a:pt x="366" y="444"/>
                    </a:lnTo>
                    <a:lnTo>
                      <a:pt x="404" y="436"/>
                    </a:lnTo>
                    <a:lnTo>
                      <a:pt x="440" y="430"/>
                    </a:lnTo>
                    <a:lnTo>
                      <a:pt x="476" y="426"/>
                    </a:lnTo>
                    <a:lnTo>
                      <a:pt x="546" y="420"/>
                    </a:lnTo>
                    <a:lnTo>
                      <a:pt x="616" y="418"/>
                    </a:lnTo>
                    <a:lnTo>
                      <a:pt x="616" y="418"/>
                    </a:lnTo>
                    <a:lnTo>
                      <a:pt x="4024" y="418"/>
                    </a:lnTo>
                    <a:lnTo>
                      <a:pt x="4196" y="208"/>
                    </a:lnTo>
                    <a:lnTo>
                      <a:pt x="4024" y="0"/>
                    </a:lnTo>
                    <a:lnTo>
                      <a:pt x="11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60" name="Freeform 12"/>
              <p:cNvSpPr>
                <a:spLocks/>
              </p:cNvSpPr>
              <p:nvPr userDrawn="1"/>
            </p:nvSpPr>
            <p:spPr bwMode="auto">
              <a:xfrm>
                <a:off x="1719263" y="2593975"/>
                <a:ext cx="6623050" cy="946150"/>
              </a:xfrm>
              <a:custGeom>
                <a:avLst/>
                <a:gdLst/>
                <a:ahLst/>
                <a:cxnLst>
                  <a:cxn ang="0">
                    <a:pos x="402" y="194"/>
                  </a:cxn>
                  <a:cxn ang="0">
                    <a:pos x="0" y="596"/>
                  </a:cxn>
                  <a:cxn ang="0">
                    <a:pos x="0" y="596"/>
                  </a:cxn>
                  <a:cxn ang="0">
                    <a:pos x="26" y="576"/>
                  </a:cxn>
                  <a:cxn ang="0">
                    <a:pos x="52" y="558"/>
                  </a:cxn>
                  <a:cxn ang="0">
                    <a:pos x="78" y="540"/>
                  </a:cxn>
                  <a:cxn ang="0">
                    <a:pos x="108" y="524"/>
                  </a:cxn>
                  <a:cxn ang="0">
                    <a:pos x="136" y="510"/>
                  </a:cxn>
                  <a:cxn ang="0">
                    <a:pos x="168" y="496"/>
                  </a:cxn>
                  <a:cxn ang="0">
                    <a:pos x="198" y="484"/>
                  </a:cxn>
                  <a:cxn ang="0">
                    <a:pos x="230" y="474"/>
                  </a:cxn>
                  <a:cxn ang="0">
                    <a:pos x="296" y="456"/>
                  </a:cxn>
                  <a:cxn ang="0">
                    <a:pos x="362" y="442"/>
                  </a:cxn>
                  <a:cxn ang="0">
                    <a:pos x="430" y="430"/>
                  </a:cxn>
                  <a:cxn ang="0">
                    <a:pos x="496" y="424"/>
                  </a:cxn>
                  <a:cxn ang="0">
                    <a:pos x="564" y="418"/>
                  </a:cxn>
                  <a:cxn ang="0">
                    <a:pos x="628" y="416"/>
                  </a:cxn>
                  <a:cxn ang="0">
                    <a:pos x="690" y="414"/>
                  </a:cxn>
                  <a:cxn ang="0">
                    <a:pos x="748" y="414"/>
                  </a:cxn>
                  <a:cxn ang="0">
                    <a:pos x="852" y="416"/>
                  </a:cxn>
                  <a:cxn ang="0">
                    <a:pos x="932" y="418"/>
                  </a:cxn>
                  <a:cxn ang="0">
                    <a:pos x="932" y="418"/>
                  </a:cxn>
                  <a:cxn ang="0">
                    <a:pos x="4000" y="418"/>
                  </a:cxn>
                  <a:cxn ang="0">
                    <a:pos x="4172" y="208"/>
                  </a:cxn>
                  <a:cxn ang="0">
                    <a:pos x="4000" y="0"/>
                  </a:cxn>
                  <a:cxn ang="0">
                    <a:pos x="960" y="0"/>
                  </a:cxn>
                  <a:cxn ang="0">
                    <a:pos x="960" y="0"/>
                  </a:cxn>
                  <a:cxn ang="0">
                    <a:pos x="916" y="0"/>
                  </a:cxn>
                  <a:cxn ang="0">
                    <a:pos x="872" y="2"/>
                  </a:cxn>
                  <a:cxn ang="0">
                    <a:pos x="830" y="6"/>
                  </a:cxn>
                  <a:cxn ang="0">
                    <a:pos x="790" y="12"/>
                  </a:cxn>
                  <a:cxn ang="0">
                    <a:pos x="752" y="20"/>
                  </a:cxn>
                  <a:cxn ang="0">
                    <a:pos x="716" y="28"/>
                  </a:cxn>
                  <a:cxn ang="0">
                    <a:pos x="680" y="38"/>
                  </a:cxn>
                  <a:cxn ang="0">
                    <a:pos x="646" y="50"/>
                  </a:cxn>
                  <a:cxn ang="0">
                    <a:pos x="614" y="62"/>
                  </a:cxn>
                  <a:cxn ang="0">
                    <a:pos x="582" y="76"/>
                  </a:cxn>
                  <a:cxn ang="0">
                    <a:pos x="550" y="92"/>
                  </a:cxn>
                  <a:cxn ang="0">
                    <a:pos x="520" y="110"/>
                  </a:cxn>
                  <a:cxn ang="0">
                    <a:pos x="490" y="130"/>
                  </a:cxn>
                  <a:cxn ang="0">
                    <a:pos x="462" y="150"/>
                  </a:cxn>
                  <a:cxn ang="0">
                    <a:pos x="402" y="194"/>
                  </a:cxn>
                  <a:cxn ang="0">
                    <a:pos x="402" y="194"/>
                  </a:cxn>
                </a:cxnLst>
                <a:rect l="0" t="0" r="r" b="b"/>
                <a:pathLst>
                  <a:path w="4172" h="596">
                    <a:moveTo>
                      <a:pt x="402" y="194"/>
                    </a:moveTo>
                    <a:lnTo>
                      <a:pt x="0" y="596"/>
                    </a:lnTo>
                    <a:lnTo>
                      <a:pt x="0" y="596"/>
                    </a:lnTo>
                    <a:lnTo>
                      <a:pt x="26" y="576"/>
                    </a:lnTo>
                    <a:lnTo>
                      <a:pt x="52" y="558"/>
                    </a:lnTo>
                    <a:lnTo>
                      <a:pt x="78" y="540"/>
                    </a:lnTo>
                    <a:lnTo>
                      <a:pt x="108" y="524"/>
                    </a:lnTo>
                    <a:lnTo>
                      <a:pt x="136" y="510"/>
                    </a:lnTo>
                    <a:lnTo>
                      <a:pt x="168" y="496"/>
                    </a:lnTo>
                    <a:lnTo>
                      <a:pt x="198" y="484"/>
                    </a:lnTo>
                    <a:lnTo>
                      <a:pt x="230" y="474"/>
                    </a:lnTo>
                    <a:lnTo>
                      <a:pt x="296" y="456"/>
                    </a:lnTo>
                    <a:lnTo>
                      <a:pt x="362" y="442"/>
                    </a:lnTo>
                    <a:lnTo>
                      <a:pt x="430" y="430"/>
                    </a:lnTo>
                    <a:lnTo>
                      <a:pt x="496" y="424"/>
                    </a:lnTo>
                    <a:lnTo>
                      <a:pt x="564" y="418"/>
                    </a:lnTo>
                    <a:lnTo>
                      <a:pt x="628" y="416"/>
                    </a:lnTo>
                    <a:lnTo>
                      <a:pt x="690" y="414"/>
                    </a:lnTo>
                    <a:lnTo>
                      <a:pt x="748" y="414"/>
                    </a:lnTo>
                    <a:lnTo>
                      <a:pt x="852" y="416"/>
                    </a:lnTo>
                    <a:lnTo>
                      <a:pt x="932" y="418"/>
                    </a:lnTo>
                    <a:lnTo>
                      <a:pt x="932" y="418"/>
                    </a:lnTo>
                    <a:lnTo>
                      <a:pt x="4000" y="418"/>
                    </a:lnTo>
                    <a:lnTo>
                      <a:pt x="4172" y="208"/>
                    </a:lnTo>
                    <a:lnTo>
                      <a:pt x="400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16" y="0"/>
                    </a:lnTo>
                    <a:lnTo>
                      <a:pt x="872" y="2"/>
                    </a:lnTo>
                    <a:lnTo>
                      <a:pt x="830" y="6"/>
                    </a:lnTo>
                    <a:lnTo>
                      <a:pt x="790" y="12"/>
                    </a:lnTo>
                    <a:lnTo>
                      <a:pt x="752" y="20"/>
                    </a:lnTo>
                    <a:lnTo>
                      <a:pt x="716" y="28"/>
                    </a:lnTo>
                    <a:lnTo>
                      <a:pt x="680" y="38"/>
                    </a:lnTo>
                    <a:lnTo>
                      <a:pt x="646" y="50"/>
                    </a:lnTo>
                    <a:lnTo>
                      <a:pt x="614" y="62"/>
                    </a:lnTo>
                    <a:lnTo>
                      <a:pt x="582" y="76"/>
                    </a:lnTo>
                    <a:lnTo>
                      <a:pt x="550" y="92"/>
                    </a:lnTo>
                    <a:lnTo>
                      <a:pt x="520" y="110"/>
                    </a:lnTo>
                    <a:lnTo>
                      <a:pt x="490" y="130"/>
                    </a:lnTo>
                    <a:lnTo>
                      <a:pt x="462" y="150"/>
                    </a:lnTo>
                    <a:lnTo>
                      <a:pt x="402" y="194"/>
                    </a:lnTo>
                    <a:lnTo>
                      <a:pt x="402" y="19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61" name="Freeform 13"/>
              <p:cNvSpPr>
                <a:spLocks/>
              </p:cNvSpPr>
              <p:nvPr userDrawn="1"/>
            </p:nvSpPr>
            <p:spPr bwMode="auto">
              <a:xfrm>
                <a:off x="334963" y="3911600"/>
                <a:ext cx="7734300" cy="1111250"/>
              </a:xfrm>
              <a:custGeom>
                <a:avLst/>
                <a:gdLst/>
                <a:ahLst/>
                <a:cxnLst>
                  <a:cxn ang="0">
                    <a:pos x="508" y="130"/>
                  </a:cxn>
                  <a:cxn ang="0">
                    <a:pos x="214" y="424"/>
                  </a:cxn>
                  <a:cxn ang="0">
                    <a:pos x="214" y="424"/>
                  </a:cxn>
                  <a:cxn ang="0">
                    <a:pos x="184" y="456"/>
                  </a:cxn>
                  <a:cxn ang="0">
                    <a:pos x="154" y="488"/>
                  </a:cxn>
                  <a:cxn ang="0">
                    <a:pos x="126" y="522"/>
                  </a:cxn>
                  <a:cxn ang="0">
                    <a:pos x="98" y="556"/>
                  </a:cxn>
                  <a:cxn ang="0">
                    <a:pos x="72" y="592"/>
                  </a:cxn>
                  <a:cxn ang="0">
                    <a:pos x="48" y="628"/>
                  </a:cxn>
                  <a:cxn ang="0">
                    <a:pos x="24" y="664"/>
                  </a:cxn>
                  <a:cxn ang="0">
                    <a:pos x="0" y="700"/>
                  </a:cxn>
                  <a:cxn ang="0">
                    <a:pos x="0" y="700"/>
                  </a:cxn>
                  <a:cxn ang="0">
                    <a:pos x="36" y="662"/>
                  </a:cxn>
                  <a:cxn ang="0">
                    <a:pos x="72" y="626"/>
                  </a:cxn>
                  <a:cxn ang="0">
                    <a:pos x="108" y="594"/>
                  </a:cxn>
                  <a:cxn ang="0">
                    <a:pos x="146" y="564"/>
                  </a:cxn>
                  <a:cxn ang="0">
                    <a:pos x="184" y="538"/>
                  </a:cxn>
                  <a:cxn ang="0">
                    <a:pos x="222" y="516"/>
                  </a:cxn>
                  <a:cxn ang="0">
                    <a:pos x="262" y="496"/>
                  </a:cxn>
                  <a:cxn ang="0">
                    <a:pos x="300" y="480"/>
                  </a:cxn>
                  <a:cxn ang="0">
                    <a:pos x="340" y="466"/>
                  </a:cxn>
                  <a:cxn ang="0">
                    <a:pos x="380" y="454"/>
                  </a:cxn>
                  <a:cxn ang="0">
                    <a:pos x="420" y="444"/>
                  </a:cxn>
                  <a:cxn ang="0">
                    <a:pos x="460" y="436"/>
                  </a:cxn>
                  <a:cxn ang="0">
                    <a:pos x="500" y="430"/>
                  </a:cxn>
                  <a:cxn ang="0">
                    <a:pos x="540" y="426"/>
                  </a:cxn>
                  <a:cxn ang="0">
                    <a:pos x="580" y="424"/>
                  </a:cxn>
                  <a:cxn ang="0">
                    <a:pos x="618" y="424"/>
                  </a:cxn>
                  <a:cxn ang="0">
                    <a:pos x="618" y="424"/>
                  </a:cxn>
                  <a:cxn ang="0">
                    <a:pos x="1886" y="424"/>
                  </a:cxn>
                  <a:cxn ang="0">
                    <a:pos x="4700" y="424"/>
                  </a:cxn>
                  <a:cxn ang="0">
                    <a:pos x="4872" y="214"/>
                  </a:cxn>
                  <a:cxn ang="0">
                    <a:pos x="4700" y="6"/>
                  </a:cxn>
                  <a:cxn ang="0">
                    <a:pos x="4700" y="6"/>
                  </a:cxn>
                  <a:cxn ang="0">
                    <a:pos x="1154" y="0"/>
                  </a:cxn>
                  <a:cxn ang="0">
                    <a:pos x="1154" y="0"/>
                  </a:cxn>
                  <a:cxn ang="0">
                    <a:pos x="1090" y="0"/>
                  </a:cxn>
                  <a:cxn ang="0">
                    <a:pos x="1016" y="2"/>
                  </a:cxn>
                  <a:cxn ang="0">
                    <a:pos x="932" y="8"/>
                  </a:cxn>
                  <a:cxn ang="0">
                    <a:pos x="888" y="12"/>
                  </a:cxn>
                  <a:cxn ang="0">
                    <a:pos x="844" y="16"/>
                  </a:cxn>
                  <a:cxn ang="0">
                    <a:pos x="800" y="24"/>
                  </a:cxn>
                  <a:cxn ang="0">
                    <a:pos x="754" y="32"/>
                  </a:cxn>
                  <a:cxn ang="0">
                    <a:pos x="710" y="42"/>
                  </a:cxn>
                  <a:cxn ang="0">
                    <a:pos x="666" y="54"/>
                  </a:cxn>
                  <a:cxn ang="0">
                    <a:pos x="624" y="70"/>
                  </a:cxn>
                  <a:cxn ang="0">
                    <a:pos x="584" y="88"/>
                  </a:cxn>
                  <a:cxn ang="0">
                    <a:pos x="544" y="108"/>
                  </a:cxn>
                  <a:cxn ang="0">
                    <a:pos x="508" y="130"/>
                  </a:cxn>
                  <a:cxn ang="0">
                    <a:pos x="508" y="130"/>
                  </a:cxn>
                </a:cxnLst>
                <a:rect l="0" t="0" r="r" b="b"/>
                <a:pathLst>
                  <a:path w="4872" h="700">
                    <a:moveTo>
                      <a:pt x="508" y="130"/>
                    </a:moveTo>
                    <a:lnTo>
                      <a:pt x="214" y="424"/>
                    </a:lnTo>
                    <a:lnTo>
                      <a:pt x="214" y="424"/>
                    </a:lnTo>
                    <a:lnTo>
                      <a:pt x="184" y="456"/>
                    </a:lnTo>
                    <a:lnTo>
                      <a:pt x="154" y="488"/>
                    </a:lnTo>
                    <a:lnTo>
                      <a:pt x="126" y="522"/>
                    </a:lnTo>
                    <a:lnTo>
                      <a:pt x="98" y="556"/>
                    </a:lnTo>
                    <a:lnTo>
                      <a:pt x="72" y="592"/>
                    </a:lnTo>
                    <a:lnTo>
                      <a:pt x="48" y="628"/>
                    </a:lnTo>
                    <a:lnTo>
                      <a:pt x="24" y="664"/>
                    </a:lnTo>
                    <a:lnTo>
                      <a:pt x="0" y="700"/>
                    </a:lnTo>
                    <a:lnTo>
                      <a:pt x="0" y="700"/>
                    </a:lnTo>
                    <a:lnTo>
                      <a:pt x="36" y="662"/>
                    </a:lnTo>
                    <a:lnTo>
                      <a:pt x="72" y="626"/>
                    </a:lnTo>
                    <a:lnTo>
                      <a:pt x="108" y="594"/>
                    </a:lnTo>
                    <a:lnTo>
                      <a:pt x="146" y="564"/>
                    </a:lnTo>
                    <a:lnTo>
                      <a:pt x="184" y="538"/>
                    </a:lnTo>
                    <a:lnTo>
                      <a:pt x="222" y="516"/>
                    </a:lnTo>
                    <a:lnTo>
                      <a:pt x="262" y="496"/>
                    </a:lnTo>
                    <a:lnTo>
                      <a:pt x="300" y="480"/>
                    </a:lnTo>
                    <a:lnTo>
                      <a:pt x="340" y="466"/>
                    </a:lnTo>
                    <a:lnTo>
                      <a:pt x="380" y="454"/>
                    </a:lnTo>
                    <a:lnTo>
                      <a:pt x="420" y="444"/>
                    </a:lnTo>
                    <a:lnTo>
                      <a:pt x="460" y="436"/>
                    </a:lnTo>
                    <a:lnTo>
                      <a:pt x="500" y="430"/>
                    </a:lnTo>
                    <a:lnTo>
                      <a:pt x="540" y="426"/>
                    </a:lnTo>
                    <a:lnTo>
                      <a:pt x="580" y="424"/>
                    </a:lnTo>
                    <a:lnTo>
                      <a:pt x="618" y="424"/>
                    </a:lnTo>
                    <a:lnTo>
                      <a:pt x="618" y="424"/>
                    </a:lnTo>
                    <a:lnTo>
                      <a:pt x="1886" y="424"/>
                    </a:lnTo>
                    <a:lnTo>
                      <a:pt x="4700" y="424"/>
                    </a:lnTo>
                    <a:lnTo>
                      <a:pt x="4872" y="214"/>
                    </a:lnTo>
                    <a:lnTo>
                      <a:pt x="4700" y="6"/>
                    </a:lnTo>
                    <a:lnTo>
                      <a:pt x="4700" y="6"/>
                    </a:lnTo>
                    <a:lnTo>
                      <a:pt x="1154" y="0"/>
                    </a:lnTo>
                    <a:lnTo>
                      <a:pt x="1154" y="0"/>
                    </a:lnTo>
                    <a:lnTo>
                      <a:pt x="1090" y="0"/>
                    </a:lnTo>
                    <a:lnTo>
                      <a:pt x="1016" y="2"/>
                    </a:lnTo>
                    <a:lnTo>
                      <a:pt x="932" y="8"/>
                    </a:lnTo>
                    <a:lnTo>
                      <a:pt x="888" y="12"/>
                    </a:lnTo>
                    <a:lnTo>
                      <a:pt x="844" y="16"/>
                    </a:lnTo>
                    <a:lnTo>
                      <a:pt x="800" y="24"/>
                    </a:lnTo>
                    <a:lnTo>
                      <a:pt x="754" y="32"/>
                    </a:lnTo>
                    <a:lnTo>
                      <a:pt x="710" y="42"/>
                    </a:lnTo>
                    <a:lnTo>
                      <a:pt x="666" y="54"/>
                    </a:lnTo>
                    <a:lnTo>
                      <a:pt x="624" y="70"/>
                    </a:lnTo>
                    <a:lnTo>
                      <a:pt x="584" y="88"/>
                    </a:lnTo>
                    <a:lnTo>
                      <a:pt x="544" y="108"/>
                    </a:lnTo>
                    <a:lnTo>
                      <a:pt x="508" y="130"/>
                    </a:lnTo>
                    <a:lnTo>
                      <a:pt x="508" y="13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2062" name="Freeform 14"/>
            <p:cNvSpPr>
              <a:spLocks/>
            </p:cNvSpPr>
            <p:nvPr userDrawn="1"/>
          </p:nvSpPr>
          <p:spPr bwMode="auto">
            <a:xfrm>
              <a:off x="326496" y="1930400"/>
              <a:ext cx="3908425" cy="3092450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462" y="0"/>
                </a:cxn>
                <a:cxn ang="0">
                  <a:pos x="2392" y="2"/>
                </a:cxn>
                <a:cxn ang="0">
                  <a:pos x="2324" y="6"/>
                </a:cxn>
                <a:cxn ang="0">
                  <a:pos x="2256" y="16"/>
                </a:cxn>
                <a:cxn ang="0">
                  <a:pos x="2190" y="26"/>
                </a:cxn>
                <a:cxn ang="0">
                  <a:pos x="2124" y="42"/>
                </a:cxn>
                <a:cxn ang="0">
                  <a:pos x="2058" y="60"/>
                </a:cxn>
                <a:cxn ang="0">
                  <a:pos x="1994" y="82"/>
                </a:cxn>
                <a:cxn ang="0">
                  <a:pos x="1930" y="106"/>
                </a:cxn>
                <a:cxn ang="0">
                  <a:pos x="1868" y="134"/>
                </a:cxn>
                <a:cxn ang="0">
                  <a:pos x="1808" y="164"/>
                </a:cxn>
                <a:cxn ang="0">
                  <a:pos x="1748" y="196"/>
                </a:cxn>
                <a:cxn ang="0">
                  <a:pos x="1692" y="234"/>
                </a:cxn>
                <a:cxn ang="0">
                  <a:pos x="1636" y="272"/>
                </a:cxn>
                <a:cxn ang="0">
                  <a:pos x="1582" y="314"/>
                </a:cxn>
                <a:cxn ang="0">
                  <a:pos x="1530" y="358"/>
                </a:cxn>
                <a:cxn ang="0">
                  <a:pos x="1480" y="406"/>
                </a:cxn>
                <a:cxn ang="0">
                  <a:pos x="214" y="1672"/>
                </a:cxn>
                <a:cxn ang="0">
                  <a:pos x="214" y="1672"/>
                </a:cxn>
                <a:cxn ang="0">
                  <a:pos x="184" y="1704"/>
                </a:cxn>
                <a:cxn ang="0">
                  <a:pos x="154" y="1736"/>
                </a:cxn>
                <a:cxn ang="0">
                  <a:pos x="126" y="1770"/>
                </a:cxn>
                <a:cxn ang="0">
                  <a:pos x="98" y="1804"/>
                </a:cxn>
                <a:cxn ang="0">
                  <a:pos x="72" y="1840"/>
                </a:cxn>
                <a:cxn ang="0">
                  <a:pos x="48" y="1876"/>
                </a:cxn>
                <a:cxn ang="0">
                  <a:pos x="24" y="1912"/>
                </a:cxn>
                <a:cxn ang="0">
                  <a:pos x="0" y="1948"/>
                </a:cxn>
                <a:cxn ang="0">
                  <a:pos x="0" y="1948"/>
                </a:cxn>
                <a:cxn ang="0">
                  <a:pos x="36" y="1910"/>
                </a:cxn>
                <a:cxn ang="0">
                  <a:pos x="72" y="1874"/>
                </a:cxn>
                <a:cxn ang="0">
                  <a:pos x="108" y="1842"/>
                </a:cxn>
                <a:cxn ang="0">
                  <a:pos x="146" y="1812"/>
                </a:cxn>
                <a:cxn ang="0">
                  <a:pos x="184" y="1786"/>
                </a:cxn>
                <a:cxn ang="0">
                  <a:pos x="222" y="1764"/>
                </a:cxn>
                <a:cxn ang="0">
                  <a:pos x="262" y="1744"/>
                </a:cxn>
                <a:cxn ang="0">
                  <a:pos x="300" y="1728"/>
                </a:cxn>
                <a:cxn ang="0">
                  <a:pos x="340" y="1714"/>
                </a:cxn>
                <a:cxn ang="0">
                  <a:pos x="380" y="1702"/>
                </a:cxn>
                <a:cxn ang="0">
                  <a:pos x="420" y="1692"/>
                </a:cxn>
                <a:cxn ang="0">
                  <a:pos x="460" y="1684"/>
                </a:cxn>
                <a:cxn ang="0">
                  <a:pos x="500" y="1678"/>
                </a:cxn>
                <a:cxn ang="0">
                  <a:pos x="540" y="1674"/>
                </a:cxn>
                <a:cxn ang="0">
                  <a:pos x="580" y="1672"/>
                </a:cxn>
                <a:cxn ang="0">
                  <a:pos x="618" y="1672"/>
                </a:cxn>
                <a:cxn ang="0">
                  <a:pos x="618" y="1672"/>
                </a:cxn>
                <a:cxn ang="0">
                  <a:pos x="1886" y="1672"/>
                </a:cxn>
                <a:cxn ang="0">
                  <a:pos x="2462" y="0"/>
                </a:cxn>
              </a:cxnLst>
              <a:rect l="0" t="0" r="r" b="b"/>
              <a:pathLst>
                <a:path w="2462" h="1948">
                  <a:moveTo>
                    <a:pt x="2462" y="0"/>
                  </a:moveTo>
                  <a:lnTo>
                    <a:pt x="2462" y="0"/>
                  </a:lnTo>
                  <a:lnTo>
                    <a:pt x="2392" y="2"/>
                  </a:lnTo>
                  <a:lnTo>
                    <a:pt x="2324" y="6"/>
                  </a:lnTo>
                  <a:lnTo>
                    <a:pt x="2256" y="16"/>
                  </a:lnTo>
                  <a:lnTo>
                    <a:pt x="2190" y="26"/>
                  </a:lnTo>
                  <a:lnTo>
                    <a:pt x="2124" y="42"/>
                  </a:lnTo>
                  <a:lnTo>
                    <a:pt x="2058" y="60"/>
                  </a:lnTo>
                  <a:lnTo>
                    <a:pt x="1994" y="82"/>
                  </a:lnTo>
                  <a:lnTo>
                    <a:pt x="1930" y="106"/>
                  </a:lnTo>
                  <a:lnTo>
                    <a:pt x="1868" y="134"/>
                  </a:lnTo>
                  <a:lnTo>
                    <a:pt x="1808" y="164"/>
                  </a:lnTo>
                  <a:lnTo>
                    <a:pt x="1748" y="196"/>
                  </a:lnTo>
                  <a:lnTo>
                    <a:pt x="1692" y="234"/>
                  </a:lnTo>
                  <a:lnTo>
                    <a:pt x="1636" y="272"/>
                  </a:lnTo>
                  <a:lnTo>
                    <a:pt x="1582" y="314"/>
                  </a:lnTo>
                  <a:lnTo>
                    <a:pt x="1530" y="358"/>
                  </a:lnTo>
                  <a:lnTo>
                    <a:pt x="1480" y="406"/>
                  </a:lnTo>
                  <a:lnTo>
                    <a:pt x="214" y="1672"/>
                  </a:lnTo>
                  <a:lnTo>
                    <a:pt x="214" y="1672"/>
                  </a:lnTo>
                  <a:lnTo>
                    <a:pt x="184" y="1704"/>
                  </a:lnTo>
                  <a:lnTo>
                    <a:pt x="154" y="1736"/>
                  </a:lnTo>
                  <a:lnTo>
                    <a:pt x="126" y="1770"/>
                  </a:lnTo>
                  <a:lnTo>
                    <a:pt x="98" y="1804"/>
                  </a:lnTo>
                  <a:lnTo>
                    <a:pt x="72" y="1840"/>
                  </a:lnTo>
                  <a:lnTo>
                    <a:pt x="48" y="1876"/>
                  </a:lnTo>
                  <a:lnTo>
                    <a:pt x="24" y="1912"/>
                  </a:lnTo>
                  <a:lnTo>
                    <a:pt x="0" y="1948"/>
                  </a:lnTo>
                  <a:lnTo>
                    <a:pt x="0" y="1948"/>
                  </a:lnTo>
                  <a:lnTo>
                    <a:pt x="36" y="1910"/>
                  </a:lnTo>
                  <a:lnTo>
                    <a:pt x="72" y="1874"/>
                  </a:lnTo>
                  <a:lnTo>
                    <a:pt x="108" y="1842"/>
                  </a:lnTo>
                  <a:lnTo>
                    <a:pt x="146" y="1812"/>
                  </a:lnTo>
                  <a:lnTo>
                    <a:pt x="184" y="1786"/>
                  </a:lnTo>
                  <a:lnTo>
                    <a:pt x="222" y="1764"/>
                  </a:lnTo>
                  <a:lnTo>
                    <a:pt x="262" y="1744"/>
                  </a:lnTo>
                  <a:lnTo>
                    <a:pt x="300" y="1728"/>
                  </a:lnTo>
                  <a:lnTo>
                    <a:pt x="340" y="1714"/>
                  </a:lnTo>
                  <a:lnTo>
                    <a:pt x="380" y="1702"/>
                  </a:lnTo>
                  <a:lnTo>
                    <a:pt x="420" y="1692"/>
                  </a:lnTo>
                  <a:lnTo>
                    <a:pt x="460" y="1684"/>
                  </a:lnTo>
                  <a:lnTo>
                    <a:pt x="500" y="1678"/>
                  </a:lnTo>
                  <a:lnTo>
                    <a:pt x="540" y="1674"/>
                  </a:lnTo>
                  <a:lnTo>
                    <a:pt x="580" y="1672"/>
                  </a:lnTo>
                  <a:lnTo>
                    <a:pt x="618" y="1672"/>
                  </a:lnTo>
                  <a:lnTo>
                    <a:pt x="618" y="1672"/>
                  </a:lnTo>
                  <a:lnTo>
                    <a:pt x="1886" y="1672"/>
                  </a:lnTo>
                  <a:lnTo>
                    <a:pt x="2462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2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텍스트 개체 틀 210"/>
          <p:cNvSpPr>
            <a:spLocks noGrp="1"/>
          </p:cNvSpPr>
          <p:nvPr>
            <p:ph type="body" sz="quarter" idx="10" hasCustomPrompt="1"/>
          </p:nvPr>
        </p:nvSpPr>
        <p:spPr>
          <a:xfrm>
            <a:off x="1066752" y="983880"/>
            <a:ext cx="2044728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3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 dirty="0"/>
              <a:t>목차</a:t>
            </a:r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3659176" y="2078019"/>
            <a:ext cx="2154267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/>
              <a:t>내용을 입력하세요</a:t>
            </a:r>
          </a:p>
        </p:txBody>
      </p:sp>
      <p:sp>
        <p:nvSpPr>
          <p:cNvPr id="4" name="텍스트 개체 틀 62"/>
          <p:cNvSpPr>
            <a:spLocks noGrp="1"/>
          </p:cNvSpPr>
          <p:nvPr>
            <p:ph type="body" sz="quarter" idx="29" hasCustomPrompt="1"/>
          </p:nvPr>
        </p:nvSpPr>
        <p:spPr>
          <a:xfrm>
            <a:off x="5680841" y="2114248"/>
            <a:ext cx="301712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5" name="텍스트 개체 틀 5"/>
          <p:cNvSpPr>
            <a:spLocks noGrp="1"/>
          </p:cNvSpPr>
          <p:nvPr>
            <p:ph type="body" sz="quarter" idx="30" hasCustomPrompt="1"/>
          </p:nvPr>
        </p:nvSpPr>
        <p:spPr>
          <a:xfrm>
            <a:off x="3147993" y="2735253"/>
            <a:ext cx="2154267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30000"/>
              </a:lnSpc>
              <a:buNone/>
              <a:defRPr sz="1400" b="1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/>
              <a:t>내용을 입력하세요</a:t>
            </a:r>
          </a:p>
        </p:txBody>
      </p:sp>
      <p:sp>
        <p:nvSpPr>
          <p:cNvPr id="6" name="텍스트 개체 틀 62"/>
          <p:cNvSpPr>
            <a:spLocks noGrp="1"/>
          </p:cNvSpPr>
          <p:nvPr>
            <p:ph type="body" sz="quarter" idx="31" hasCustomPrompt="1"/>
          </p:nvPr>
        </p:nvSpPr>
        <p:spPr>
          <a:xfrm>
            <a:off x="5169659" y="2771766"/>
            <a:ext cx="301712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2">
                    <a:lumMod val="2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</p:txBody>
      </p:sp>
      <p:sp>
        <p:nvSpPr>
          <p:cNvPr id="7" name="텍스트 개체 틀 5"/>
          <p:cNvSpPr>
            <a:spLocks noGrp="1"/>
          </p:cNvSpPr>
          <p:nvPr>
            <p:ph type="body" sz="quarter" idx="32" hasCustomPrompt="1"/>
          </p:nvPr>
        </p:nvSpPr>
        <p:spPr>
          <a:xfrm>
            <a:off x="2600299" y="3385207"/>
            <a:ext cx="2154267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/>
              <a:t>내용을 입력하세요</a:t>
            </a:r>
          </a:p>
        </p:txBody>
      </p:sp>
      <p:sp>
        <p:nvSpPr>
          <p:cNvPr id="8" name="텍스트 개체 틀 62"/>
          <p:cNvSpPr>
            <a:spLocks noGrp="1"/>
          </p:cNvSpPr>
          <p:nvPr>
            <p:ph type="body" sz="quarter" idx="33" hasCustomPrompt="1"/>
          </p:nvPr>
        </p:nvSpPr>
        <p:spPr>
          <a:xfrm>
            <a:off x="4621964" y="3429000"/>
            <a:ext cx="301712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34" hasCustomPrompt="1"/>
          </p:nvPr>
        </p:nvSpPr>
        <p:spPr>
          <a:xfrm>
            <a:off x="2089117" y="4013208"/>
            <a:ext cx="2154267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/>
              <a:t>내용을 입력하세요</a:t>
            </a:r>
          </a:p>
        </p:txBody>
      </p:sp>
      <p:sp>
        <p:nvSpPr>
          <p:cNvPr id="10" name="텍스트 개체 틀 62"/>
          <p:cNvSpPr>
            <a:spLocks noGrp="1"/>
          </p:cNvSpPr>
          <p:nvPr>
            <p:ph type="body" sz="quarter" idx="35" hasCustomPrompt="1"/>
          </p:nvPr>
        </p:nvSpPr>
        <p:spPr>
          <a:xfrm>
            <a:off x="4110783" y="4049721"/>
            <a:ext cx="301712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88" name="양쪽 모서리가 둥근 사각형 87"/>
          <p:cNvSpPr/>
          <p:nvPr userDrawn="1"/>
        </p:nvSpPr>
        <p:spPr>
          <a:xfrm>
            <a:off x="993727" y="6425952"/>
            <a:ext cx="1080119" cy="4320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그림 25" descr="3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329" y="6516619"/>
            <a:ext cx="651511" cy="291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텍스트 개체 틀 46"/>
          <p:cNvSpPr>
            <a:spLocks noGrp="1"/>
          </p:cNvSpPr>
          <p:nvPr>
            <p:ph type="body" sz="quarter" idx="17" hasCustomPrompt="1"/>
          </p:nvPr>
        </p:nvSpPr>
        <p:spPr>
          <a:xfrm>
            <a:off x="4425948" y="2907337"/>
            <a:ext cx="3780000" cy="592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30000"/>
              </a:lnSpc>
              <a:buNone/>
              <a:defRPr sz="25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36" name="텍스트 개체 틀 53"/>
          <p:cNvSpPr>
            <a:spLocks noGrp="1"/>
          </p:cNvSpPr>
          <p:nvPr>
            <p:ph type="body" sz="quarter" idx="19" hasCustomPrompt="1"/>
          </p:nvPr>
        </p:nvSpPr>
        <p:spPr>
          <a:xfrm>
            <a:off x="4423655" y="3571271"/>
            <a:ext cx="3780000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>
              <a:lnSpc>
                <a:spcPct val="130000"/>
              </a:lnSpc>
              <a:buFont typeface="+mj-lt"/>
              <a:buAutoNum type="arabicPeriod"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26989" y="0"/>
            <a:ext cx="90900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20" hasCustomPrompt="1"/>
          </p:nvPr>
        </p:nvSpPr>
        <p:spPr>
          <a:xfrm>
            <a:off x="920700" y="2710645"/>
            <a:ext cx="1462125" cy="985854"/>
          </a:xfrm>
          <a:prstGeom prst="rect">
            <a:avLst/>
          </a:prstGeom>
        </p:spPr>
        <p:txBody>
          <a:bodyPr/>
          <a:lstStyle>
            <a:lvl1pPr algn="r">
              <a:buNone/>
              <a:defRPr kumimoji="1" lang="ko-KR" altLang="en-US" sz="60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ea typeface="굴림" pitchFamily="50" charset="-127"/>
                <a:cs typeface="굴림" pitchFamily="50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grpSp>
        <p:nvGrpSpPr>
          <p:cNvPr id="32" name="그룹 31"/>
          <p:cNvGrpSpPr/>
          <p:nvPr userDrawn="1"/>
        </p:nvGrpSpPr>
        <p:grpSpPr>
          <a:xfrm>
            <a:off x="0" y="773107"/>
            <a:ext cx="4001519" cy="4883187"/>
            <a:chOff x="0" y="727038"/>
            <a:chExt cx="4001518" cy="4883187"/>
          </a:xfrm>
        </p:grpSpPr>
        <p:sp>
          <p:nvSpPr>
            <p:cNvPr id="3077" name="Freeform 5"/>
            <p:cNvSpPr>
              <a:spLocks/>
            </p:cNvSpPr>
            <p:nvPr userDrawn="1"/>
          </p:nvSpPr>
          <p:spPr bwMode="auto">
            <a:xfrm>
              <a:off x="0" y="3790950"/>
              <a:ext cx="3632200" cy="1819275"/>
            </a:xfrm>
            <a:custGeom>
              <a:avLst/>
              <a:gdLst/>
              <a:ahLst/>
              <a:cxnLst>
                <a:cxn ang="0">
                  <a:pos x="4" y="1146"/>
                </a:cxn>
                <a:cxn ang="0">
                  <a:pos x="0" y="162"/>
                </a:cxn>
                <a:cxn ang="0">
                  <a:pos x="1178" y="162"/>
                </a:cxn>
                <a:cxn ang="0">
                  <a:pos x="1178" y="162"/>
                </a:cxn>
                <a:cxn ang="0">
                  <a:pos x="1926" y="162"/>
                </a:cxn>
                <a:cxn ang="0">
                  <a:pos x="1926" y="162"/>
                </a:cxn>
                <a:cxn ang="0">
                  <a:pos x="1972" y="160"/>
                </a:cxn>
                <a:cxn ang="0">
                  <a:pos x="2018" y="156"/>
                </a:cxn>
                <a:cxn ang="0">
                  <a:pos x="2042" y="150"/>
                </a:cxn>
                <a:cxn ang="0">
                  <a:pos x="2066" y="146"/>
                </a:cxn>
                <a:cxn ang="0">
                  <a:pos x="2088" y="138"/>
                </a:cxn>
                <a:cxn ang="0">
                  <a:pos x="2112" y="130"/>
                </a:cxn>
                <a:cxn ang="0">
                  <a:pos x="2136" y="120"/>
                </a:cxn>
                <a:cxn ang="0">
                  <a:pos x="2158" y="108"/>
                </a:cxn>
                <a:cxn ang="0">
                  <a:pos x="2182" y="94"/>
                </a:cxn>
                <a:cxn ang="0">
                  <a:pos x="2204" y="80"/>
                </a:cxn>
                <a:cxn ang="0">
                  <a:pos x="2226" y="62"/>
                </a:cxn>
                <a:cxn ang="0">
                  <a:pos x="2248" y="44"/>
                </a:cxn>
                <a:cxn ang="0">
                  <a:pos x="2268" y="22"/>
                </a:cxn>
                <a:cxn ang="0">
                  <a:pos x="2288" y="0"/>
                </a:cxn>
                <a:cxn ang="0">
                  <a:pos x="2288" y="0"/>
                </a:cxn>
                <a:cxn ang="0">
                  <a:pos x="2262" y="42"/>
                </a:cxn>
                <a:cxn ang="0">
                  <a:pos x="2232" y="84"/>
                </a:cxn>
                <a:cxn ang="0">
                  <a:pos x="2198" y="124"/>
                </a:cxn>
                <a:cxn ang="0">
                  <a:pos x="2162" y="162"/>
                </a:cxn>
                <a:cxn ang="0">
                  <a:pos x="1418" y="908"/>
                </a:cxn>
                <a:cxn ang="0">
                  <a:pos x="1418" y="908"/>
                </a:cxn>
                <a:cxn ang="0">
                  <a:pos x="1388" y="936"/>
                </a:cxn>
                <a:cxn ang="0">
                  <a:pos x="1358" y="962"/>
                </a:cxn>
                <a:cxn ang="0">
                  <a:pos x="1326" y="986"/>
                </a:cxn>
                <a:cxn ang="0">
                  <a:pos x="1294" y="1010"/>
                </a:cxn>
                <a:cxn ang="0">
                  <a:pos x="1260" y="1030"/>
                </a:cxn>
                <a:cxn ang="0">
                  <a:pos x="1224" y="1050"/>
                </a:cxn>
                <a:cxn ang="0">
                  <a:pos x="1190" y="1068"/>
                </a:cxn>
                <a:cxn ang="0">
                  <a:pos x="1152" y="1084"/>
                </a:cxn>
                <a:cxn ang="0">
                  <a:pos x="1116" y="1098"/>
                </a:cxn>
                <a:cxn ang="0">
                  <a:pos x="1078" y="1112"/>
                </a:cxn>
                <a:cxn ang="0">
                  <a:pos x="1040" y="1122"/>
                </a:cxn>
                <a:cxn ang="0">
                  <a:pos x="1000" y="1130"/>
                </a:cxn>
                <a:cxn ang="0">
                  <a:pos x="960" y="1138"/>
                </a:cxn>
                <a:cxn ang="0">
                  <a:pos x="922" y="1142"/>
                </a:cxn>
                <a:cxn ang="0">
                  <a:pos x="880" y="1146"/>
                </a:cxn>
                <a:cxn ang="0">
                  <a:pos x="840" y="1146"/>
                </a:cxn>
                <a:cxn ang="0">
                  <a:pos x="4" y="1146"/>
                </a:cxn>
              </a:cxnLst>
              <a:rect l="0" t="0" r="r" b="b"/>
              <a:pathLst>
                <a:path w="2288" h="1146">
                  <a:moveTo>
                    <a:pt x="4" y="1146"/>
                  </a:moveTo>
                  <a:lnTo>
                    <a:pt x="0" y="162"/>
                  </a:lnTo>
                  <a:lnTo>
                    <a:pt x="1178" y="162"/>
                  </a:lnTo>
                  <a:lnTo>
                    <a:pt x="1178" y="162"/>
                  </a:lnTo>
                  <a:lnTo>
                    <a:pt x="1926" y="162"/>
                  </a:lnTo>
                  <a:lnTo>
                    <a:pt x="1926" y="162"/>
                  </a:lnTo>
                  <a:lnTo>
                    <a:pt x="1972" y="160"/>
                  </a:lnTo>
                  <a:lnTo>
                    <a:pt x="2018" y="156"/>
                  </a:lnTo>
                  <a:lnTo>
                    <a:pt x="2042" y="150"/>
                  </a:lnTo>
                  <a:lnTo>
                    <a:pt x="2066" y="146"/>
                  </a:lnTo>
                  <a:lnTo>
                    <a:pt x="2088" y="138"/>
                  </a:lnTo>
                  <a:lnTo>
                    <a:pt x="2112" y="130"/>
                  </a:lnTo>
                  <a:lnTo>
                    <a:pt x="2136" y="120"/>
                  </a:lnTo>
                  <a:lnTo>
                    <a:pt x="2158" y="108"/>
                  </a:lnTo>
                  <a:lnTo>
                    <a:pt x="2182" y="94"/>
                  </a:lnTo>
                  <a:lnTo>
                    <a:pt x="2204" y="80"/>
                  </a:lnTo>
                  <a:lnTo>
                    <a:pt x="2226" y="62"/>
                  </a:lnTo>
                  <a:lnTo>
                    <a:pt x="2248" y="44"/>
                  </a:lnTo>
                  <a:lnTo>
                    <a:pt x="2268" y="22"/>
                  </a:lnTo>
                  <a:lnTo>
                    <a:pt x="2288" y="0"/>
                  </a:lnTo>
                  <a:lnTo>
                    <a:pt x="2288" y="0"/>
                  </a:lnTo>
                  <a:lnTo>
                    <a:pt x="2262" y="42"/>
                  </a:lnTo>
                  <a:lnTo>
                    <a:pt x="2232" y="84"/>
                  </a:lnTo>
                  <a:lnTo>
                    <a:pt x="2198" y="124"/>
                  </a:lnTo>
                  <a:lnTo>
                    <a:pt x="2162" y="162"/>
                  </a:lnTo>
                  <a:lnTo>
                    <a:pt x="1418" y="908"/>
                  </a:lnTo>
                  <a:lnTo>
                    <a:pt x="1418" y="908"/>
                  </a:lnTo>
                  <a:lnTo>
                    <a:pt x="1388" y="936"/>
                  </a:lnTo>
                  <a:lnTo>
                    <a:pt x="1358" y="962"/>
                  </a:lnTo>
                  <a:lnTo>
                    <a:pt x="1326" y="986"/>
                  </a:lnTo>
                  <a:lnTo>
                    <a:pt x="1294" y="1010"/>
                  </a:lnTo>
                  <a:lnTo>
                    <a:pt x="1260" y="1030"/>
                  </a:lnTo>
                  <a:lnTo>
                    <a:pt x="1224" y="1050"/>
                  </a:lnTo>
                  <a:lnTo>
                    <a:pt x="1190" y="1068"/>
                  </a:lnTo>
                  <a:lnTo>
                    <a:pt x="1152" y="1084"/>
                  </a:lnTo>
                  <a:lnTo>
                    <a:pt x="1116" y="1098"/>
                  </a:lnTo>
                  <a:lnTo>
                    <a:pt x="1078" y="1112"/>
                  </a:lnTo>
                  <a:lnTo>
                    <a:pt x="1040" y="1122"/>
                  </a:lnTo>
                  <a:lnTo>
                    <a:pt x="1000" y="1130"/>
                  </a:lnTo>
                  <a:lnTo>
                    <a:pt x="960" y="1138"/>
                  </a:lnTo>
                  <a:lnTo>
                    <a:pt x="922" y="1142"/>
                  </a:lnTo>
                  <a:lnTo>
                    <a:pt x="880" y="1146"/>
                  </a:lnTo>
                  <a:lnTo>
                    <a:pt x="840" y="1146"/>
                  </a:lnTo>
                  <a:lnTo>
                    <a:pt x="4" y="114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78" name="Freeform 6"/>
            <p:cNvSpPr>
              <a:spLocks/>
            </p:cNvSpPr>
            <p:nvPr userDrawn="1"/>
          </p:nvSpPr>
          <p:spPr bwMode="auto">
            <a:xfrm>
              <a:off x="0" y="5041900"/>
              <a:ext cx="2441575" cy="568325"/>
            </a:xfrm>
            <a:custGeom>
              <a:avLst/>
              <a:gdLst/>
              <a:ahLst/>
              <a:cxnLst>
                <a:cxn ang="0">
                  <a:pos x="4" y="358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74" y="112"/>
                </a:cxn>
                <a:cxn ang="0">
                  <a:pos x="1174" y="112"/>
                </a:cxn>
                <a:cxn ang="0">
                  <a:pos x="1216" y="112"/>
                </a:cxn>
                <a:cxn ang="0">
                  <a:pos x="1256" y="108"/>
                </a:cxn>
                <a:cxn ang="0">
                  <a:pos x="1300" y="102"/>
                </a:cxn>
                <a:cxn ang="0">
                  <a:pos x="1344" y="90"/>
                </a:cxn>
                <a:cxn ang="0">
                  <a:pos x="1390" y="76"/>
                </a:cxn>
                <a:cxn ang="0">
                  <a:pos x="1436" y="56"/>
                </a:cxn>
                <a:cxn ang="0">
                  <a:pos x="1486" y="32"/>
                </a:cxn>
                <a:cxn ang="0">
                  <a:pos x="1538" y="0"/>
                </a:cxn>
                <a:cxn ang="0">
                  <a:pos x="1418" y="120"/>
                </a:cxn>
                <a:cxn ang="0">
                  <a:pos x="1418" y="120"/>
                </a:cxn>
                <a:cxn ang="0">
                  <a:pos x="1388" y="148"/>
                </a:cxn>
                <a:cxn ang="0">
                  <a:pos x="1358" y="174"/>
                </a:cxn>
                <a:cxn ang="0">
                  <a:pos x="1326" y="198"/>
                </a:cxn>
                <a:cxn ang="0">
                  <a:pos x="1294" y="222"/>
                </a:cxn>
                <a:cxn ang="0">
                  <a:pos x="1260" y="242"/>
                </a:cxn>
                <a:cxn ang="0">
                  <a:pos x="1224" y="262"/>
                </a:cxn>
                <a:cxn ang="0">
                  <a:pos x="1190" y="280"/>
                </a:cxn>
                <a:cxn ang="0">
                  <a:pos x="1152" y="296"/>
                </a:cxn>
                <a:cxn ang="0">
                  <a:pos x="1116" y="310"/>
                </a:cxn>
                <a:cxn ang="0">
                  <a:pos x="1078" y="324"/>
                </a:cxn>
                <a:cxn ang="0">
                  <a:pos x="1040" y="334"/>
                </a:cxn>
                <a:cxn ang="0">
                  <a:pos x="1000" y="342"/>
                </a:cxn>
                <a:cxn ang="0">
                  <a:pos x="960" y="350"/>
                </a:cxn>
                <a:cxn ang="0">
                  <a:pos x="922" y="354"/>
                </a:cxn>
                <a:cxn ang="0">
                  <a:pos x="880" y="358"/>
                </a:cxn>
                <a:cxn ang="0">
                  <a:pos x="840" y="358"/>
                </a:cxn>
                <a:cxn ang="0">
                  <a:pos x="4" y="358"/>
                </a:cxn>
              </a:cxnLst>
              <a:rect l="0" t="0" r="r" b="b"/>
              <a:pathLst>
                <a:path w="1538" h="358">
                  <a:moveTo>
                    <a:pt x="4" y="358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1174" y="112"/>
                  </a:lnTo>
                  <a:lnTo>
                    <a:pt x="1174" y="112"/>
                  </a:lnTo>
                  <a:lnTo>
                    <a:pt x="1216" y="112"/>
                  </a:lnTo>
                  <a:lnTo>
                    <a:pt x="1256" y="108"/>
                  </a:lnTo>
                  <a:lnTo>
                    <a:pt x="1300" y="102"/>
                  </a:lnTo>
                  <a:lnTo>
                    <a:pt x="1344" y="90"/>
                  </a:lnTo>
                  <a:lnTo>
                    <a:pt x="1390" y="76"/>
                  </a:lnTo>
                  <a:lnTo>
                    <a:pt x="1436" y="56"/>
                  </a:lnTo>
                  <a:lnTo>
                    <a:pt x="1486" y="32"/>
                  </a:lnTo>
                  <a:lnTo>
                    <a:pt x="1538" y="0"/>
                  </a:lnTo>
                  <a:lnTo>
                    <a:pt x="1418" y="120"/>
                  </a:lnTo>
                  <a:lnTo>
                    <a:pt x="1418" y="120"/>
                  </a:lnTo>
                  <a:lnTo>
                    <a:pt x="1388" y="148"/>
                  </a:lnTo>
                  <a:lnTo>
                    <a:pt x="1358" y="174"/>
                  </a:lnTo>
                  <a:lnTo>
                    <a:pt x="1326" y="198"/>
                  </a:lnTo>
                  <a:lnTo>
                    <a:pt x="1294" y="222"/>
                  </a:lnTo>
                  <a:lnTo>
                    <a:pt x="1260" y="242"/>
                  </a:lnTo>
                  <a:lnTo>
                    <a:pt x="1224" y="262"/>
                  </a:lnTo>
                  <a:lnTo>
                    <a:pt x="1190" y="280"/>
                  </a:lnTo>
                  <a:lnTo>
                    <a:pt x="1152" y="296"/>
                  </a:lnTo>
                  <a:lnTo>
                    <a:pt x="1116" y="310"/>
                  </a:lnTo>
                  <a:lnTo>
                    <a:pt x="1078" y="324"/>
                  </a:lnTo>
                  <a:lnTo>
                    <a:pt x="1040" y="334"/>
                  </a:lnTo>
                  <a:lnTo>
                    <a:pt x="1000" y="342"/>
                  </a:lnTo>
                  <a:lnTo>
                    <a:pt x="960" y="350"/>
                  </a:lnTo>
                  <a:lnTo>
                    <a:pt x="922" y="354"/>
                  </a:lnTo>
                  <a:lnTo>
                    <a:pt x="880" y="358"/>
                  </a:lnTo>
                  <a:lnTo>
                    <a:pt x="840" y="358"/>
                  </a:lnTo>
                  <a:lnTo>
                    <a:pt x="4" y="3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0" y="4664075"/>
              <a:ext cx="2819400" cy="55562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1228" y="104"/>
                </a:cxn>
                <a:cxn ang="0">
                  <a:pos x="1228" y="104"/>
                </a:cxn>
                <a:cxn ang="0">
                  <a:pos x="1336" y="106"/>
                </a:cxn>
                <a:cxn ang="0">
                  <a:pos x="1406" y="106"/>
                </a:cxn>
                <a:cxn ang="0">
                  <a:pos x="1444" y="104"/>
                </a:cxn>
                <a:cxn ang="0">
                  <a:pos x="1484" y="102"/>
                </a:cxn>
                <a:cxn ang="0">
                  <a:pos x="1524" y="96"/>
                </a:cxn>
                <a:cxn ang="0">
                  <a:pos x="1562" y="90"/>
                </a:cxn>
                <a:cxn ang="0">
                  <a:pos x="1602" y="82"/>
                </a:cxn>
                <a:cxn ang="0">
                  <a:pos x="1640" y="72"/>
                </a:cxn>
                <a:cxn ang="0">
                  <a:pos x="1678" y="58"/>
                </a:cxn>
                <a:cxn ang="0">
                  <a:pos x="1712" y="42"/>
                </a:cxn>
                <a:cxn ang="0">
                  <a:pos x="1746" y="22"/>
                </a:cxn>
                <a:cxn ang="0">
                  <a:pos x="1776" y="0"/>
                </a:cxn>
                <a:cxn ang="0">
                  <a:pos x="1538" y="236"/>
                </a:cxn>
                <a:cxn ang="0">
                  <a:pos x="1538" y="236"/>
                </a:cxn>
                <a:cxn ang="0">
                  <a:pos x="1504" y="262"/>
                </a:cxn>
                <a:cxn ang="0">
                  <a:pos x="1470" y="286"/>
                </a:cxn>
                <a:cxn ang="0">
                  <a:pos x="1434" y="306"/>
                </a:cxn>
                <a:cxn ang="0">
                  <a:pos x="1396" y="322"/>
                </a:cxn>
                <a:cxn ang="0">
                  <a:pos x="1354" y="334"/>
                </a:cxn>
                <a:cxn ang="0">
                  <a:pos x="1310" y="344"/>
                </a:cxn>
                <a:cxn ang="0">
                  <a:pos x="1262" y="348"/>
                </a:cxn>
                <a:cxn ang="0">
                  <a:pos x="1210" y="350"/>
                </a:cxn>
                <a:cxn ang="0">
                  <a:pos x="0" y="350"/>
                </a:cxn>
                <a:cxn ang="0">
                  <a:pos x="0" y="104"/>
                </a:cxn>
              </a:cxnLst>
              <a:rect l="0" t="0" r="r" b="b"/>
              <a:pathLst>
                <a:path w="1776" h="350">
                  <a:moveTo>
                    <a:pt x="0" y="104"/>
                  </a:moveTo>
                  <a:lnTo>
                    <a:pt x="0" y="104"/>
                  </a:lnTo>
                  <a:lnTo>
                    <a:pt x="1228" y="104"/>
                  </a:lnTo>
                  <a:lnTo>
                    <a:pt x="1228" y="104"/>
                  </a:lnTo>
                  <a:lnTo>
                    <a:pt x="1336" y="106"/>
                  </a:lnTo>
                  <a:lnTo>
                    <a:pt x="1406" y="106"/>
                  </a:lnTo>
                  <a:lnTo>
                    <a:pt x="1444" y="104"/>
                  </a:lnTo>
                  <a:lnTo>
                    <a:pt x="1484" y="102"/>
                  </a:lnTo>
                  <a:lnTo>
                    <a:pt x="1524" y="96"/>
                  </a:lnTo>
                  <a:lnTo>
                    <a:pt x="1562" y="90"/>
                  </a:lnTo>
                  <a:lnTo>
                    <a:pt x="1602" y="82"/>
                  </a:lnTo>
                  <a:lnTo>
                    <a:pt x="1640" y="72"/>
                  </a:lnTo>
                  <a:lnTo>
                    <a:pt x="1678" y="58"/>
                  </a:lnTo>
                  <a:lnTo>
                    <a:pt x="1712" y="42"/>
                  </a:lnTo>
                  <a:lnTo>
                    <a:pt x="1746" y="22"/>
                  </a:lnTo>
                  <a:lnTo>
                    <a:pt x="1776" y="0"/>
                  </a:lnTo>
                  <a:lnTo>
                    <a:pt x="1538" y="236"/>
                  </a:lnTo>
                  <a:lnTo>
                    <a:pt x="1538" y="236"/>
                  </a:lnTo>
                  <a:lnTo>
                    <a:pt x="1504" y="262"/>
                  </a:lnTo>
                  <a:lnTo>
                    <a:pt x="1470" y="286"/>
                  </a:lnTo>
                  <a:lnTo>
                    <a:pt x="1434" y="306"/>
                  </a:lnTo>
                  <a:lnTo>
                    <a:pt x="1396" y="322"/>
                  </a:lnTo>
                  <a:lnTo>
                    <a:pt x="1354" y="334"/>
                  </a:lnTo>
                  <a:lnTo>
                    <a:pt x="1310" y="344"/>
                  </a:lnTo>
                  <a:lnTo>
                    <a:pt x="1262" y="348"/>
                  </a:lnTo>
                  <a:lnTo>
                    <a:pt x="1210" y="350"/>
                  </a:lnTo>
                  <a:lnTo>
                    <a:pt x="0" y="35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0" y="4324350"/>
              <a:ext cx="3159125" cy="511175"/>
            </a:xfrm>
            <a:custGeom>
              <a:avLst/>
              <a:gdLst/>
              <a:ahLst/>
              <a:cxnLst>
                <a:cxn ang="0">
                  <a:pos x="2" y="74"/>
                </a:cxn>
                <a:cxn ang="0">
                  <a:pos x="2" y="74"/>
                </a:cxn>
                <a:cxn ang="0">
                  <a:pos x="1610" y="76"/>
                </a:cxn>
                <a:cxn ang="0">
                  <a:pos x="1610" y="76"/>
                </a:cxn>
                <a:cxn ang="0">
                  <a:pos x="1692" y="74"/>
                </a:cxn>
                <a:cxn ang="0">
                  <a:pos x="1740" y="72"/>
                </a:cxn>
                <a:cxn ang="0">
                  <a:pos x="1792" y="66"/>
                </a:cxn>
                <a:cxn ang="0">
                  <a:pos x="1844" y="58"/>
                </a:cxn>
                <a:cxn ang="0">
                  <a:pos x="1872" y="50"/>
                </a:cxn>
                <a:cxn ang="0">
                  <a:pos x="1896" y="44"/>
                </a:cxn>
                <a:cxn ang="0">
                  <a:pos x="1922" y="34"/>
                </a:cxn>
                <a:cxn ang="0">
                  <a:pos x="1946" y="24"/>
                </a:cxn>
                <a:cxn ang="0">
                  <a:pos x="1968" y="12"/>
                </a:cxn>
                <a:cxn ang="0">
                  <a:pos x="1990" y="0"/>
                </a:cxn>
                <a:cxn ang="0">
                  <a:pos x="1758" y="232"/>
                </a:cxn>
                <a:cxn ang="0">
                  <a:pos x="1758" y="232"/>
                </a:cxn>
                <a:cxn ang="0">
                  <a:pos x="1736" y="246"/>
                </a:cxn>
                <a:cxn ang="0">
                  <a:pos x="1714" y="258"/>
                </a:cxn>
                <a:cxn ang="0">
                  <a:pos x="1690" y="268"/>
                </a:cxn>
                <a:cxn ang="0">
                  <a:pos x="1666" y="278"/>
                </a:cxn>
                <a:cxn ang="0">
                  <a:pos x="1642" y="286"/>
                </a:cxn>
                <a:cxn ang="0">
                  <a:pos x="1618" y="294"/>
                </a:cxn>
                <a:cxn ang="0">
                  <a:pos x="1566" y="306"/>
                </a:cxn>
                <a:cxn ang="0">
                  <a:pos x="1514" y="314"/>
                </a:cxn>
                <a:cxn ang="0">
                  <a:pos x="1464" y="318"/>
                </a:cxn>
                <a:cxn ang="0">
                  <a:pos x="1412" y="320"/>
                </a:cxn>
                <a:cxn ang="0">
                  <a:pos x="1362" y="322"/>
                </a:cxn>
                <a:cxn ang="0">
                  <a:pos x="0" y="320"/>
                </a:cxn>
                <a:cxn ang="0">
                  <a:pos x="2" y="74"/>
                </a:cxn>
              </a:cxnLst>
              <a:rect l="0" t="0" r="r" b="b"/>
              <a:pathLst>
                <a:path w="1990" h="322">
                  <a:moveTo>
                    <a:pt x="2" y="74"/>
                  </a:moveTo>
                  <a:lnTo>
                    <a:pt x="2" y="74"/>
                  </a:lnTo>
                  <a:lnTo>
                    <a:pt x="1610" y="76"/>
                  </a:lnTo>
                  <a:lnTo>
                    <a:pt x="1610" y="76"/>
                  </a:lnTo>
                  <a:lnTo>
                    <a:pt x="1692" y="74"/>
                  </a:lnTo>
                  <a:lnTo>
                    <a:pt x="1740" y="72"/>
                  </a:lnTo>
                  <a:lnTo>
                    <a:pt x="1792" y="66"/>
                  </a:lnTo>
                  <a:lnTo>
                    <a:pt x="1844" y="58"/>
                  </a:lnTo>
                  <a:lnTo>
                    <a:pt x="1872" y="50"/>
                  </a:lnTo>
                  <a:lnTo>
                    <a:pt x="1896" y="44"/>
                  </a:lnTo>
                  <a:lnTo>
                    <a:pt x="1922" y="34"/>
                  </a:lnTo>
                  <a:lnTo>
                    <a:pt x="1946" y="24"/>
                  </a:lnTo>
                  <a:lnTo>
                    <a:pt x="1968" y="12"/>
                  </a:lnTo>
                  <a:lnTo>
                    <a:pt x="1990" y="0"/>
                  </a:lnTo>
                  <a:lnTo>
                    <a:pt x="1758" y="232"/>
                  </a:lnTo>
                  <a:lnTo>
                    <a:pt x="1758" y="232"/>
                  </a:lnTo>
                  <a:lnTo>
                    <a:pt x="1736" y="246"/>
                  </a:lnTo>
                  <a:lnTo>
                    <a:pt x="1714" y="258"/>
                  </a:lnTo>
                  <a:lnTo>
                    <a:pt x="1690" y="268"/>
                  </a:lnTo>
                  <a:lnTo>
                    <a:pt x="1666" y="278"/>
                  </a:lnTo>
                  <a:lnTo>
                    <a:pt x="1642" y="286"/>
                  </a:lnTo>
                  <a:lnTo>
                    <a:pt x="1618" y="294"/>
                  </a:lnTo>
                  <a:lnTo>
                    <a:pt x="1566" y="306"/>
                  </a:lnTo>
                  <a:lnTo>
                    <a:pt x="1514" y="314"/>
                  </a:lnTo>
                  <a:lnTo>
                    <a:pt x="1464" y="318"/>
                  </a:lnTo>
                  <a:lnTo>
                    <a:pt x="1412" y="320"/>
                  </a:lnTo>
                  <a:lnTo>
                    <a:pt x="1362" y="322"/>
                  </a:lnTo>
                  <a:lnTo>
                    <a:pt x="0" y="320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1337693" y="3790913"/>
              <a:ext cx="2298700" cy="1819275"/>
            </a:xfrm>
            <a:custGeom>
              <a:avLst/>
              <a:gdLst/>
              <a:ahLst/>
              <a:cxnLst>
                <a:cxn ang="0">
                  <a:pos x="0" y="1146"/>
                </a:cxn>
                <a:cxn ang="0">
                  <a:pos x="0" y="1146"/>
                </a:cxn>
                <a:cxn ang="0">
                  <a:pos x="40" y="1146"/>
                </a:cxn>
                <a:cxn ang="0">
                  <a:pos x="80" y="1142"/>
                </a:cxn>
                <a:cxn ang="0">
                  <a:pos x="120" y="1138"/>
                </a:cxn>
                <a:cxn ang="0">
                  <a:pos x="158" y="1130"/>
                </a:cxn>
                <a:cxn ang="0">
                  <a:pos x="198" y="1122"/>
                </a:cxn>
                <a:cxn ang="0">
                  <a:pos x="236" y="1112"/>
                </a:cxn>
                <a:cxn ang="0">
                  <a:pos x="274" y="1098"/>
                </a:cxn>
                <a:cxn ang="0">
                  <a:pos x="312" y="1084"/>
                </a:cxn>
                <a:cxn ang="0">
                  <a:pos x="348" y="1068"/>
                </a:cxn>
                <a:cxn ang="0">
                  <a:pos x="384" y="1050"/>
                </a:cxn>
                <a:cxn ang="0">
                  <a:pos x="418" y="1030"/>
                </a:cxn>
                <a:cxn ang="0">
                  <a:pos x="452" y="1010"/>
                </a:cxn>
                <a:cxn ang="0">
                  <a:pos x="484" y="986"/>
                </a:cxn>
                <a:cxn ang="0">
                  <a:pos x="516" y="962"/>
                </a:cxn>
                <a:cxn ang="0">
                  <a:pos x="546" y="936"/>
                </a:cxn>
                <a:cxn ang="0">
                  <a:pos x="576" y="908"/>
                </a:cxn>
                <a:cxn ang="0">
                  <a:pos x="1322" y="162"/>
                </a:cxn>
                <a:cxn ang="0">
                  <a:pos x="1322" y="162"/>
                </a:cxn>
                <a:cxn ang="0">
                  <a:pos x="1356" y="124"/>
                </a:cxn>
                <a:cxn ang="0">
                  <a:pos x="1390" y="84"/>
                </a:cxn>
                <a:cxn ang="0">
                  <a:pos x="1420" y="42"/>
                </a:cxn>
                <a:cxn ang="0">
                  <a:pos x="1448" y="0"/>
                </a:cxn>
                <a:cxn ang="0">
                  <a:pos x="1448" y="0"/>
                </a:cxn>
                <a:cxn ang="0">
                  <a:pos x="1426" y="22"/>
                </a:cxn>
                <a:cxn ang="0">
                  <a:pos x="1406" y="44"/>
                </a:cxn>
                <a:cxn ang="0">
                  <a:pos x="1384" y="62"/>
                </a:cxn>
                <a:cxn ang="0">
                  <a:pos x="1362" y="80"/>
                </a:cxn>
                <a:cxn ang="0">
                  <a:pos x="1340" y="94"/>
                </a:cxn>
                <a:cxn ang="0">
                  <a:pos x="1316" y="108"/>
                </a:cxn>
                <a:cxn ang="0">
                  <a:pos x="1294" y="120"/>
                </a:cxn>
                <a:cxn ang="0">
                  <a:pos x="1270" y="130"/>
                </a:cxn>
                <a:cxn ang="0">
                  <a:pos x="1248" y="138"/>
                </a:cxn>
                <a:cxn ang="0">
                  <a:pos x="1224" y="146"/>
                </a:cxn>
                <a:cxn ang="0">
                  <a:pos x="1200" y="150"/>
                </a:cxn>
                <a:cxn ang="0">
                  <a:pos x="1176" y="156"/>
                </a:cxn>
                <a:cxn ang="0">
                  <a:pos x="1130" y="160"/>
                </a:cxn>
                <a:cxn ang="0">
                  <a:pos x="1084" y="162"/>
                </a:cxn>
                <a:cxn ang="0">
                  <a:pos x="1084" y="162"/>
                </a:cxn>
                <a:cxn ang="0">
                  <a:pos x="0" y="162"/>
                </a:cxn>
                <a:cxn ang="0">
                  <a:pos x="0" y="1146"/>
                </a:cxn>
              </a:cxnLst>
              <a:rect l="0" t="0" r="r" b="b"/>
              <a:pathLst>
                <a:path w="1448" h="1146">
                  <a:moveTo>
                    <a:pt x="0" y="1146"/>
                  </a:moveTo>
                  <a:lnTo>
                    <a:pt x="0" y="1146"/>
                  </a:lnTo>
                  <a:lnTo>
                    <a:pt x="40" y="1146"/>
                  </a:lnTo>
                  <a:lnTo>
                    <a:pt x="80" y="1142"/>
                  </a:lnTo>
                  <a:lnTo>
                    <a:pt x="120" y="1138"/>
                  </a:lnTo>
                  <a:lnTo>
                    <a:pt x="158" y="1130"/>
                  </a:lnTo>
                  <a:lnTo>
                    <a:pt x="198" y="1122"/>
                  </a:lnTo>
                  <a:lnTo>
                    <a:pt x="236" y="1112"/>
                  </a:lnTo>
                  <a:lnTo>
                    <a:pt x="274" y="1098"/>
                  </a:lnTo>
                  <a:lnTo>
                    <a:pt x="312" y="1084"/>
                  </a:lnTo>
                  <a:lnTo>
                    <a:pt x="348" y="1068"/>
                  </a:lnTo>
                  <a:lnTo>
                    <a:pt x="384" y="1050"/>
                  </a:lnTo>
                  <a:lnTo>
                    <a:pt x="418" y="1030"/>
                  </a:lnTo>
                  <a:lnTo>
                    <a:pt x="452" y="1010"/>
                  </a:lnTo>
                  <a:lnTo>
                    <a:pt x="484" y="986"/>
                  </a:lnTo>
                  <a:lnTo>
                    <a:pt x="516" y="962"/>
                  </a:lnTo>
                  <a:lnTo>
                    <a:pt x="546" y="936"/>
                  </a:lnTo>
                  <a:lnTo>
                    <a:pt x="576" y="908"/>
                  </a:lnTo>
                  <a:lnTo>
                    <a:pt x="1322" y="162"/>
                  </a:lnTo>
                  <a:lnTo>
                    <a:pt x="1322" y="162"/>
                  </a:lnTo>
                  <a:lnTo>
                    <a:pt x="1356" y="124"/>
                  </a:lnTo>
                  <a:lnTo>
                    <a:pt x="1390" y="84"/>
                  </a:lnTo>
                  <a:lnTo>
                    <a:pt x="1420" y="42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26" y="22"/>
                  </a:lnTo>
                  <a:lnTo>
                    <a:pt x="1406" y="44"/>
                  </a:lnTo>
                  <a:lnTo>
                    <a:pt x="1384" y="62"/>
                  </a:lnTo>
                  <a:lnTo>
                    <a:pt x="1362" y="80"/>
                  </a:lnTo>
                  <a:lnTo>
                    <a:pt x="1340" y="94"/>
                  </a:lnTo>
                  <a:lnTo>
                    <a:pt x="1316" y="108"/>
                  </a:lnTo>
                  <a:lnTo>
                    <a:pt x="1294" y="120"/>
                  </a:lnTo>
                  <a:lnTo>
                    <a:pt x="1270" y="130"/>
                  </a:lnTo>
                  <a:lnTo>
                    <a:pt x="1248" y="138"/>
                  </a:lnTo>
                  <a:lnTo>
                    <a:pt x="1224" y="146"/>
                  </a:lnTo>
                  <a:lnTo>
                    <a:pt x="1200" y="150"/>
                  </a:lnTo>
                  <a:lnTo>
                    <a:pt x="1176" y="156"/>
                  </a:lnTo>
                  <a:lnTo>
                    <a:pt x="1130" y="160"/>
                  </a:lnTo>
                  <a:lnTo>
                    <a:pt x="1084" y="162"/>
                  </a:lnTo>
                  <a:lnTo>
                    <a:pt x="1084" y="162"/>
                  </a:lnTo>
                  <a:lnTo>
                    <a:pt x="0" y="162"/>
                  </a:lnTo>
                  <a:lnTo>
                    <a:pt x="0" y="11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2251075" y="2870200"/>
              <a:ext cx="1749425" cy="2362200"/>
            </a:xfrm>
            <a:custGeom>
              <a:avLst/>
              <a:gdLst/>
              <a:ahLst/>
              <a:cxnLst>
                <a:cxn ang="0">
                  <a:pos x="0" y="1488"/>
                </a:cxn>
                <a:cxn ang="0">
                  <a:pos x="0" y="1488"/>
                </a:cxn>
                <a:cxn ang="0">
                  <a:pos x="24" y="1466"/>
                </a:cxn>
                <a:cxn ang="0">
                  <a:pos x="44" y="1446"/>
                </a:cxn>
                <a:cxn ang="0">
                  <a:pos x="64" y="1424"/>
                </a:cxn>
                <a:cxn ang="0">
                  <a:pos x="80" y="1402"/>
                </a:cxn>
                <a:cxn ang="0">
                  <a:pos x="96" y="1380"/>
                </a:cxn>
                <a:cxn ang="0">
                  <a:pos x="108" y="1358"/>
                </a:cxn>
                <a:cxn ang="0">
                  <a:pos x="120" y="1334"/>
                </a:cxn>
                <a:cxn ang="0">
                  <a:pos x="130" y="1310"/>
                </a:cxn>
                <a:cxn ang="0">
                  <a:pos x="138" y="1288"/>
                </a:cxn>
                <a:cxn ang="0">
                  <a:pos x="146" y="1264"/>
                </a:cxn>
                <a:cxn ang="0">
                  <a:pos x="152" y="1240"/>
                </a:cxn>
                <a:cxn ang="0">
                  <a:pos x="156" y="1216"/>
                </a:cxn>
                <a:cxn ang="0">
                  <a:pos x="162" y="1170"/>
                </a:cxn>
                <a:cxn ang="0">
                  <a:pos x="162" y="1124"/>
                </a:cxn>
                <a:cxn ang="0">
                  <a:pos x="162" y="1124"/>
                </a:cxn>
                <a:cxn ang="0">
                  <a:pos x="162" y="378"/>
                </a:cxn>
                <a:cxn ang="0">
                  <a:pos x="162" y="0"/>
                </a:cxn>
                <a:cxn ang="0">
                  <a:pos x="408" y="0"/>
                </a:cxn>
                <a:cxn ang="0">
                  <a:pos x="654" y="0"/>
                </a:cxn>
                <a:cxn ang="0">
                  <a:pos x="900" y="0"/>
                </a:cxn>
                <a:cxn ang="0">
                  <a:pos x="1102" y="146"/>
                </a:cxn>
                <a:cxn ang="0">
                  <a:pos x="1102" y="146"/>
                </a:cxn>
                <a:cxn ang="0">
                  <a:pos x="1102" y="146"/>
                </a:cxn>
                <a:cxn ang="0">
                  <a:pos x="1100" y="222"/>
                </a:cxn>
                <a:cxn ang="0">
                  <a:pos x="1096" y="256"/>
                </a:cxn>
                <a:cxn ang="0">
                  <a:pos x="1092" y="290"/>
                </a:cxn>
                <a:cxn ang="0">
                  <a:pos x="1088" y="320"/>
                </a:cxn>
                <a:cxn ang="0">
                  <a:pos x="1080" y="350"/>
                </a:cxn>
                <a:cxn ang="0">
                  <a:pos x="1072" y="378"/>
                </a:cxn>
                <a:cxn ang="0">
                  <a:pos x="1062" y="406"/>
                </a:cxn>
                <a:cxn ang="0">
                  <a:pos x="1050" y="432"/>
                </a:cxn>
                <a:cxn ang="0">
                  <a:pos x="1036" y="458"/>
                </a:cxn>
                <a:cxn ang="0">
                  <a:pos x="1020" y="484"/>
                </a:cxn>
                <a:cxn ang="0">
                  <a:pos x="1002" y="508"/>
                </a:cxn>
                <a:cxn ang="0">
                  <a:pos x="982" y="534"/>
                </a:cxn>
                <a:cxn ang="0">
                  <a:pos x="960" y="562"/>
                </a:cxn>
                <a:cxn ang="0">
                  <a:pos x="936" y="588"/>
                </a:cxn>
                <a:cxn ang="0">
                  <a:pos x="908" y="616"/>
                </a:cxn>
                <a:cxn ang="0">
                  <a:pos x="162" y="1362"/>
                </a:cxn>
                <a:cxn ang="0">
                  <a:pos x="162" y="1362"/>
                </a:cxn>
                <a:cxn ang="0">
                  <a:pos x="126" y="1396"/>
                </a:cxn>
                <a:cxn ang="0">
                  <a:pos x="86" y="1430"/>
                </a:cxn>
                <a:cxn ang="0">
                  <a:pos x="44" y="1460"/>
                </a:cxn>
                <a:cxn ang="0">
                  <a:pos x="0" y="1488"/>
                </a:cxn>
                <a:cxn ang="0">
                  <a:pos x="0" y="1488"/>
                </a:cxn>
              </a:cxnLst>
              <a:rect l="0" t="0" r="r" b="b"/>
              <a:pathLst>
                <a:path w="1102" h="1488">
                  <a:moveTo>
                    <a:pt x="0" y="1488"/>
                  </a:moveTo>
                  <a:lnTo>
                    <a:pt x="0" y="1488"/>
                  </a:lnTo>
                  <a:lnTo>
                    <a:pt x="24" y="1466"/>
                  </a:lnTo>
                  <a:lnTo>
                    <a:pt x="44" y="1446"/>
                  </a:lnTo>
                  <a:lnTo>
                    <a:pt x="64" y="1424"/>
                  </a:lnTo>
                  <a:lnTo>
                    <a:pt x="80" y="1402"/>
                  </a:lnTo>
                  <a:lnTo>
                    <a:pt x="96" y="1380"/>
                  </a:lnTo>
                  <a:lnTo>
                    <a:pt x="108" y="1358"/>
                  </a:lnTo>
                  <a:lnTo>
                    <a:pt x="120" y="1334"/>
                  </a:lnTo>
                  <a:lnTo>
                    <a:pt x="130" y="1310"/>
                  </a:lnTo>
                  <a:lnTo>
                    <a:pt x="138" y="1288"/>
                  </a:lnTo>
                  <a:lnTo>
                    <a:pt x="146" y="1264"/>
                  </a:lnTo>
                  <a:lnTo>
                    <a:pt x="152" y="1240"/>
                  </a:lnTo>
                  <a:lnTo>
                    <a:pt x="156" y="1216"/>
                  </a:lnTo>
                  <a:lnTo>
                    <a:pt x="162" y="1170"/>
                  </a:lnTo>
                  <a:lnTo>
                    <a:pt x="162" y="1124"/>
                  </a:lnTo>
                  <a:lnTo>
                    <a:pt x="162" y="1124"/>
                  </a:lnTo>
                  <a:lnTo>
                    <a:pt x="162" y="378"/>
                  </a:lnTo>
                  <a:lnTo>
                    <a:pt x="162" y="0"/>
                  </a:lnTo>
                  <a:lnTo>
                    <a:pt x="408" y="0"/>
                  </a:lnTo>
                  <a:lnTo>
                    <a:pt x="654" y="0"/>
                  </a:lnTo>
                  <a:lnTo>
                    <a:pt x="900" y="0"/>
                  </a:lnTo>
                  <a:lnTo>
                    <a:pt x="1102" y="146"/>
                  </a:lnTo>
                  <a:lnTo>
                    <a:pt x="1102" y="146"/>
                  </a:lnTo>
                  <a:lnTo>
                    <a:pt x="1102" y="146"/>
                  </a:lnTo>
                  <a:lnTo>
                    <a:pt x="1100" y="222"/>
                  </a:lnTo>
                  <a:lnTo>
                    <a:pt x="1096" y="256"/>
                  </a:lnTo>
                  <a:lnTo>
                    <a:pt x="1092" y="290"/>
                  </a:lnTo>
                  <a:lnTo>
                    <a:pt x="1088" y="320"/>
                  </a:lnTo>
                  <a:lnTo>
                    <a:pt x="1080" y="350"/>
                  </a:lnTo>
                  <a:lnTo>
                    <a:pt x="1072" y="378"/>
                  </a:lnTo>
                  <a:lnTo>
                    <a:pt x="1062" y="406"/>
                  </a:lnTo>
                  <a:lnTo>
                    <a:pt x="1050" y="432"/>
                  </a:lnTo>
                  <a:lnTo>
                    <a:pt x="1036" y="458"/>
                  </a:lnTo>
                  <a:lnTo>
                    <a:pt x="1020" y="484"/>
                  </a:lnTo>
                  <a:lnTo>
                    <a:pt x="1002" y="508"/>
                  </a:lnTo>
                  <a:lnTo>
                    <a:pt x="982" y="534"/>
                  </a:lnTo>
                  <a:lnTo>
                    <a:pt x="960" y="562"/>
                  </a:lnTo>
                  <a:lnTo>
                    <a:pt x="936" y="588"/>
                  </a:lnTo>
                  <a:lnTo>
                    <a:pt x="908" y="616"/>
                  </a:lnTo>
                  <a:lnTo>
                    <a:pt x="162" y="1362"/>
                  </a:lnTo>
                  <a:lnTo>
                    <a:pt x="162" y="1362"/>
                  </a:lnTo>
                  <a:lnTo>
                    <a:pt x="126" y="1396"/>
                  </a:lnTo>
                  <a:lnTo>
                    <a:pt x="86" y="1430"/>
                  </a:lnTo>
                  <a:lnTo>
                    <a:pt x="44" y="1460"/>
                  </a:lnTo>
                  <a:lnTo>
                    <a:pt x="0" y="1488"/>
                  </a:lnTo>
                  <a:lnTo>
                    <a:pt x="0" y="14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3502025" y="2870200"/>
              <a:ext cx="498475" cy="1168400"/>
            </a:xfrm>
            <a:custGeom>
              <a:avLst/>
              <a:gdLst/>
              <a:ahLst/>
              <a:cxnLst>
                <a:cxn ang="0">
                  <a:pos x="314" y="146"/>
                </a:cxn>
                <a:cxn ang="0">
                  <a:pos x="314" y="146"/>
                </a:cxn>
                <a:cxn ang="0">
                  <a:pos x="312" y="222"/>
                </a:cxn>
                <a:cxn ang="0">
                  <a:pos x="308" y="256"/>
                </a:cxn>
                <a:cxn ang="0">
                  <a:pos x="304" y="290"/>
                </a:cxn>
                <a:cxn ang="0">
                  <a:pos x="300" y="320"/>
                </a:cxn>
                <a:cxn ang="0">
                  <a:pos x="292" y="350"/>
                </a:cxn>
                <a:cxn ang="0">
                  <a:pos x="284" y="378"/>
                </a:cxn>
                <a:cxn ang="0">
                  <a:pos x="274" y="406"/>
                </a:cxn>
                <a:cxn ang="0">
                  <a:pos x="262" y="432"/>
                </a:cxn>
                <a:cxn ang="0">
                  <a:pos x="248" y="458"/>
                </a:cxn>
                <a:cxn ang="0">
                  <a:pos x="232" y="484"/>
                </a:cxn>
                <a:cxn ang="0">
                  <a:pos x="214" y="508"/>
                </a:cxn>
                <a:cxn ang="0">
                  <a:pos x="194" y="534"/>
                </a:cxn>
                <a:cxn ang="0">
                  <a:pos x="172" y="562"/>
                </a:cxn>
                <a:cxn ang="0">
                  <a:pos x="148" y="588"/>
                </a:cxn>
                <a:cxn ang="0">
                  <a:pos x="120" y="616"/>
                </a:cxn>
                <a:cxn ang="0">
                  <a:pos x="0" y="736"/>
                </a:cxn>
                <a:cxn ang="0">
                  <a:pos x="0" y="736"/>
                </a:cxn>
                <a:cxn ang="0">
                  <a:pos x="32" y="684"/>
                </a:cxn>
                <a:cxn ang="0">
                  <a:pos x="58" y="636"/>
                </a:cxn>
                <a:cxn ang="0">
                  <a:pos x="76" y="588"/>
                </a:cxn>
                <a:cxn ang="0">
                  <a:pos x="92" y="542"/>
                </a:cxn>
                <a:cxn ang="0">
                  <a:pos x="102" y="498"/>
                </a:cxn>
                <a:cxn ang="0">
                  <a:pos x="108" y="456"/>
                </a:cxn>
                <a:cxn ang="0">
                  <a:pos x="112" y="414"/>
                </a:cxn>
                <a:cxn ang="0">
                  <a:pos x="112" y="374"/>
                </a:cxn>
                <a:cxn ang="0">
                  <a:pos x="112" y="374"/>
                </a:cxn>
                <a:cxn ang="0">
                  <a:pos x="112" y="0"/>
                </a:cxn>
                <a:cxn ang="0">
                  <a:pos x="314" y="146"/>
                </a:cxn>
                <a:cxn ang="0">
                  <a:pos x="314" y="146"/>
                </a:cxn>
              </a:cxnLst>
              <a:rect l="0" t="0" r="r" b="b"/>
              <a:pathLst>
                <a:path w="314" h="736">
                  <a:moveTo>
                    <a:pt x="314" y="146"/>
                  </a:moveTo>
                  <a:lnTo>
                    <a:pt x="314" y="146"/>
                  </a:lnTo>
                  <a:lnTo>
                    <a:pt x="312" y="222"/>
                  </a:lnTo>
                  <a:lnTo>
                    <a:pt x="308" y="256"/>
                  </a:lnTo>
                  <a:lnTo>
                    <a:pt x="304" y="290"/>
                  </a:lnTo>
                  <a:lnTo>
                    <a:pt x="300" y="320"/>
                  </a:lnTo>
                  <a:lnTo>
                    <a:pt x="292" y="350"/>
                  </a:lnTo>
                  <a:lnTo>
                    <a:pt x="284" y="378"/>
                  </a:lnTo>
                  <a:lnTo>
                    <a:pt x="274" y="406"/>
                  </a:lnTo>
                  <a:lnTo>
                    <a:pt x="262" y="432"/>
                  </a:lnTo>
                  <a:lnTo>
                    <a:pt x="248" y="458"/>
                  </a:lnTo>
                  <a:lnTo>
                    <a:pt x="232" y="484"/>
                  </a:lnTo>
                  <a:lnTo>
                    <a:pt x="214" y="508"/>
                  </a:lnTo>
                  <a:lnTo>
                    <a:pt x="194" y="534"/>
                  </a:lnTo>
                  <a:lnTo>
                    <a:pt x="172" y="562"/>
                  </a:lnTo>
                  <a:lnTo>
                    <a:pt x="148" y="588"/>
                  </a:lnTo>
                  <a:lnTo>
                    <a:pt x="120" y="616"/>
                  </a:lnTo>
                  <a:lnTo>
                    <a:pt x="0" y="736"/>
                  </a:lnTo>
                  <a:lnTo>
                    <a:pt x="0" y="736"/>
                  </a:lnTo>
                  <a:lnTo>
                    <a:pt x="32" y="684"/>
                  </a:lnTo>
                  <a:lnTo>
                    <a:pt x="58" y="636"/>
                  </a:lnTo>
                  <a:lnTo>
                    <a:pt x="76" y="588"/>
                  </a:lnTo>
                  <a:lnTo>
                    <a:pt x="92" y="542"/>
                  </a:lnTo>
                  <a:lnTo>
                    <a:pt x="102" y="498"/>
                  </a:lnTo>
                  <a:lnTo>
                    <a:pt x="108" y="456"/>
                  </a:lnTo>
                  <a:lnTo>
                    <a:pt x="112" y="414"/>
                  </a:lnTo>
                  <a:lnTo>
                    <a:pt x="112" y="374"/>
                  </a:lnTo>
                  <a:lnTo>
                    <a:pt x="112" y="374"/>
                  </a:lnTo>
                  <a:lnTo>
                    <a:pt x="112" y="0"/>
                  </a:lnTo>
                  <a:lnTo>
                    <a:pt x="314" y="146"/>
                  </a:lnTo>
                  <a:lnTo>
                    <a:pt x="314" y="14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3124200" y="2870200"/>
              <a:ext cx="555625" cy="1546225"/>
            </a:xfrm>
            <a:custGeom>
              <a:avLst/>
              <a:gdLst/>
              <a:ahLst/>
              <a:cxnLst>
                <a:cxn ang="0">
                  <a:pos x="236" y="738"/>
                </a:cxn>
                <a:cxn ang="0">
                  <a:pos x="0" y="974"/>
                </a:cxn>
                <a:cxn ang="0">
                  <a:pos x="0" y="974"/>
                </a:cxn>
                <a:cxn ang="0">
                  <a:pos x="22" y="944"/>
                </a:cxn>
                <a:cxn ang="0">
                  <a:pos x="42" y="912"/>
                </a:cxn>
                <a:cxn ang="0">
                  <a:pos x="58" y="876"/>
                </a:cxn>
                <a:cxn ang="0">
                  <a:pos x="72" y="840"/>
                </a:cxn>
                <a:cxn ang="0">
                  <a:pos x="82" y="800"/>
                </a:cxn>
                <a:cxn ang="0">
                  <a:pos x="92" y="762"/>
                </a:cxn>
                <a:cxn ang="0">
                  <a:pos x="98" y="722"/>
                </a:cxn>
                <a:cxn ang="0">
                  <a:pos x="102" y="682"/>
                </a:cxn>
                <a:cxn ang="0">
                  <a:pos x="104" y="644"/>
                </a:cxn>
                <a:cxn ang="0">
                  <a:pos x="106" y="606"/>
                </a:cxn>
                <a:cxn ang="0">
                  <a:pos x="108" y="534"/>
                </a:cxn>
                <a:cxn ang="0">
                  <a:pos x="104" y="426"/>
                </a:cxn>
                <a:cxn ang="0">
                  <a:pos x="104" y="426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350" y="0"/>
                </a:cxn>
                <a:cxn ang="0">
                  <a:pos x="350" y="408"/>
                </a:cxn>
                <a:cxn ang="0">
                  <a:pos x="350" y="408"/>
                </a:cxn>
                <a:cxn ang="0">
                  <a:pos x="350" y="462"/>
                </a:cxn>
                <a:cxn ang="0">
                  <a:pos x="344" y="510"/>
                </a:cxn>
                <a:cxn ang="0">
                  <a:pos x="334" y="554"/>
                </a:cxn>
                <a:cxn ang="0">
                  <a:pos x="322" y="594"/>
                </a:cxn>
                <a:cxn ang="0">
                  <a:pos x="306" y="632"/>
                </a:cxn>
                <a:cxn ang="0">
                  <a:pos x="286" y="668"/>
                </a:cxn>
                <a:cxn ang="0">
                  <a:pos x="262" y="704"/>
                </a:cxn>
                <a:cxn ang="0">
                  <a:pos x="236" y="738"/>
                </a:cxn>
                <a:cxn ang="0">
                  <a:pos x="236" y="738"/>
                </a:cxn>
              </a:cxnLst>
              <a:rect l="0" t="0" r="r" b="b"/>
              <a:pathLst>
                <a:path w="350" h="974">
                  <a:moveTo>
                    <a:pt x="236" y="738"/>
                  </a:moveTo>
                  <a:lnTo>
                    <a:pt x="0" y="974"/>
                  </a:lnTo>
                  <a:lnTo>
                    <a:pt x="0" y="974"/>
                  </a:lnTo>
                  <a:lnTo>
                    <a:pt x="22" y="944"/>
                  </a:lnTo>
                  <a:lnTo>
                    <a:pt x="42" y="912"/>
                  </a:lnTo>
                  <a:lnTo>
                    <a:pt x="58" y="876"/>
                  </a:lnTo>
                  <a:lnTo>
                    <a:pt x="72" y="840"/>
                  </a:lnTo>
                  <a:lnTo>
                    <a:pt x="82" y="800"/>
                  </a:lnTo>
                  <a:lnTo>
                    <a:pt x="92" y="762"/>
                  </a:lnTo>
                  <a:lnTo>
                    <a:pt x="98" y="722"/>
                  </a:lnTo>
                  <a:lnTo>
                    <a:pt x="102" y="682"/>
                  </a:lnTo>
                  <a:lnTo>
                    <a:pt x="104" y="644"/>
                  </a:lnTo>
                  <a:lnTo>
                    <a:pt x="106" y="606"/>
                  </a:lnTo>
                  <a:lnTo>
                    <a:pt x="108" y="534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50" y="0"/>
                  </a:lnTo>
                  <a:lnTo>
                    <a:pt x="350" y="408"/>
                  </a:lnTo>
                  <a:lnTo>
                    <a:pt x="350" y="408"/>
                  </a:lnTo>
                  <a:lnTo>
                    <a:pt x="350" y="462"/>
                  </a:lnTo>
                  <a:lnTo>
                    <a:pt x="344" y="510"/>
                  </a:lnTo>
                  <a:lnTo>
                    <a:pt x="334" y="554"/>
                  </a:lnTo>
                  <a:lnTo>
                    <a:pt x="322" y="594"/>
                  </a:lnTo>
                  <a:lnTo>
                    <a:pt x="306" y="632"/>
                  </a:lnTo>
                  <a:lnTo>
                    <a:pt x="286" y="668"/>
                  </a:lnTo>
                  <a:lnTo>
                    <a:pt x="262" y="704"/>
                  </a:lnTo>
                  <a:lnTo>
                    <a:pt x="236" y="738"/>
                  </a:lnTo>
                  <a:lnTo>
                    <a:pt x="236" y="73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2784475" y="2870200"/>
              <a:ext cx="511175" cy="1885950"/>
            </a:xfrm>
            <a:custGeom>
              <a:avLst/>
              <a:gdLst/>
              <a:ahLst/>
              <a:cxnLst>
                <a:cxn ang="0">
                  <a:pos x="322" y="560"/>
                </a:cxn>
                <a:cxn ang="0">
                  <a:pos x="322" y="560"/>
                </a:cxn>
                <a:cxn ang="0">
                  <a:pos x="322" y="610"/>
                </a:cxn>
                <a:cxn ang="0">
                  <a:pos x="318" y="662"/>
                </a:cxn>
                <a:cxn ang="0">
                  <a:pos x="314" y="714"/>
                </a:cxn>
                <a:cxn ang="0">
                  <a:pos x="306" y="766"/>
                </a:cxn>
                <a:cxn ang="0">
                  <a:pos x="294" y="816"/>
                </a:cxn>
                <a:cxn ang="0">
                  <a:pos x="286" y="840"/>
                </a:cxn>
                <a:cxn ang="0">
                  <a:pos x="278" y="866"/>
                </a:cxn>
                <a:cxn ang="0">
                  <a:pos x="268" y="888"/>
                </a:cxn>
                <a:cxn ang="0">
                  <a:pos x="258" y="912"/>
                </a:cxn>
                <a:cxn ang="0">
                  <a:pos x="246" y="934"/>
                </a:cxn>
                <a:cxn ang="0">
                  <a:pos x="232" y="956"/>
                </a:cxn>
                <a:cxn ang="0">
                  <a:pos x="0" y="1188"/>
                </a:cxn>
                <a:cxn ang="0">
                  <a:pos x="0" y="1188"/>
                </a:cxn>
                <a:cxn ang="0">
                  <a:pos x="14" y="1168"/>
                </a:cxn>
                <a:cxn ang="0">
                  <a:pos x="26" y="1144"/>
                </a:cxn>
                <a:cxn ang="0">
                  <a:pos x="36" y="1120"/>
                </a:cxn>
                <a:cxn ang="0">
                  <a:pos x="44" y="1096"/>
                </a:cxn>
                <a:cxn ang="0">
                  <a:pos x="52" y="1070"/>
                </a:cxn>
                <a:cxn ang="0">
                  <a:pos x="58" y="1044"/>
                </a:cxn>
                <a:cxn ang="0">
                  <a:pos x="66" y="990"/>
                </a:cxn>
                <a:cxn ang="0">
                  <a:pos x="72" y="940"/>
                </a:cxn>
                <a:cxn ang="0">
                  <a:pos x="74" y="890"/>
                </a:cxn>
                <a:cxn ang="0">
                  <a:pos x="76" y="808"/>
                </a:cxn>
                <a:cxn ang="0">
                  <a:pos x="76" y="808"/>
                </a:cxn>
                <a:cxn ang="0">
                  <a:pos x="74" y="386"/>
                </a:cxn>
                <a:cxn ang="0">
                  <a:pos x="74" y="0"/>
                </a:cxn>
                <a:cxn ang="0">
                  <a:pos x="318" y="0"/>
                </a:cxn>
                <a:cxn ang="0">
                  <a:pos x="320" y="0"/>
                </a:cxn>
                <a:cxn ang="0">
                  <a:pos x="322" y="560"/>
                </a:cxn>
              </a:cxnLst>
              <a:rect l="0" t="0" r="r" b="b"/>
              <a:pathLst>
                <a:path w="322" h="1188">
                  <a:moveTo>
                    <a:pt x="322" y="560"/>
                  </a:moveTo>
                  <a:lnTo>
                    <a:pt x="322" y="560"/>
                  </a:lnTo>
                  <a:lnTo>
                    <a:pt x="322" y="610"/>
                  </a:lnTo>
                  <a:lnTo>
                    <a:pt x="318" y="662"/>
                  </a:lnTo>
                  <a:lnTo>
                    <a:pt x="314" y="714"/>
                  </a:lnTo>
                  <a:lnTo>
                    <a:pt x="306" y="766"/>
                  </a:lnTo>
                  <a:lnTo>
                    <a:pt x="294" y="816"/>
                  </a:lnTo>
                  <a:lnTo>
                    <a:pt x="286" y="840"/>
                  </a:lnTo>
                  <a:lnTo>
                    <a:pt x="278" y="866"/>
                  </a:lnTo>
                  <a:lnTo>
                    <a:pt x="268" y="888"/>
                  </a:lnTo>
                  <a:lnTo>
                    <a:pt x="258" y="912"/>
                  </a:lnTo>
                  <a:lnTo>
                    <a:pt x="246" y="934"/>
                  </a:lnTo>
                  <a:lnTo>
                    <a:pt x="232" y="956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14" y="1168"/>
                  </a:lnTo>
                  <a:lnTo>
                    <a:pt x="26" y="1144"/>
                  </a:lnTo>
                  <a:lnTo>
                    <a:pt x="36" y="1120"/>
                  </a:lnTo>
                  <a:lnTo>
                    <a:pt x="44" y="1096"/>
                  </a:lnTo>
                  <a:lnTo>
                    <a:pt x="52" y="1070"/>
                  </a:lnTo>
                  <a:lnTo>
                    <a:pt x="58" y="1044"/>
                  </a:lnTo>
                  <a:lnTo>
                    <a:pt x="66" y="990"/>
                  </a:lnTo>
                  <a:lnTo>
                    <a:pt x="72" y="940"/>
                  </a:lnTo>
                  <a:lnTo>
                    <a:pt x="74" y="890"/>
                  </a:lnTo>
                  <a:lnTo>
                    <a:pt x="76" y="808"/>
                  </a:lnTo>
                  <a:lnTo>
                    <a:pt x="76" y="808"/>
                  </a:lnTo>
                  <a:lnTo>
                    <a:pt x="74" y="386"/>
                  </a:lnTo>
                  <a:lnTo>
                    <a:pt x="74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2" y="5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2251075" y="904875"/>
              <a:ext cx="1749425" cy="2447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2"/>
                </a:cxn>
                <a:cxn ang="0">
                  <a:pos x="44" y="42"/>
                </a:cxn>
                <a:cxn ang="0">
                  <a:pos x="64" y="64"/>
                </a:cxn>
                <a:cxn ang="0">
                  <a:pos x="80" y="86"/>
                </a:cxn>
                <a:cxn ang="0">
                  <a:pos x="96" y="108"/>
                </a:cxn>
                <a:cxn ang="0">
                  <a:pos x="108" y="132"/>
                </a:cxn>
                <a:cxn ang="0">
                  <a:pos x="120" y="154"/>
                </a:cxn>
                <a:cxn ang="0">
                  <a:pos x="130" y="178"/>
                </a:cxn>
                <a:cxn ang="0">
                  <a:pos x="138" y="200"/>
                </a:cxn>
                <a:cxn ang="0">
                  <a:pos x="146" y="224"/>
                </a:cxn>
                <a:cxn ang="0">
                  <a:pos x="152" y="248"/>
                </a:cxn>
                <a:cxn ang="0">
                  <a:pos x="156" y="272"/>
                </a:cxn>
                <a:cxn ang="0">
                  <a:pos x="162" y="318"/>
                </a:cxn>
                <a:cxn ang="0">
                  <a:pos x="162" y="364"/>
                </a:cxn>
                <a:cxn ang="0">
                  <a:pos x="162" y="364"/>
                </a:cxn>
                <a:cxn ang="0">
                  <a:pos x="162" y="1110"/>
                </a:cxn>
                <a:cxn ang="0">
                  <a:pos x="162" y="1542"/>
                </a:cxn>
                <a:cxn ang="0">
                  <a:pos x="408" y="1542"/>
                </a:cxn>
                <a:cxn ang="0">
                  <a:pos x="654" y="1542"/>
                </a:cxn>
                <a:cxn ang="0">
                  <a:pos x="900" y="1542"/>
                </a:cxn>
                <a:cxn ang="0">
                  <a:pos x="1102" y="1384"/>
                </a:cxn>
                <a:cxn ang="0">
                  <a:pos x="1102" y="1384"/>
                </a:cxn>
                <a:cxn ang="0">
                  <a:pos x="1102" y="1384"/>
                </a:cxn>
                <a:cxn ang="0">
                  <a:pos x="1100" y="1306"/>
                </a:cxn>
                <a:cxn ang="0">
                  <a:pos x="1096" y="1270"/>
                </a:cxn>
                <a:cxn ang="0">
                  <a:pos x="1092" y="1234"/>
                </a:cxn>
                <a:cxn ang="0">
                  <a:pos x="1088" y="1200"/>
                </a:cxn>
                <a:cxn ang="0">
                  <a:pos x="1080" y="1168"/>
                </a:cxn>
                <a:cxn ang="0">
                  <a:pos x="1072" y="1136"/>
                </a:cxn>
                <a:cxn ang="0">
                  <a:pos x="1062" y="1104"/>
                </a:cxn>
                <a:cxn ang="0">
                  <a:pos x="1050" y="1074"/>
                </a:cxn>
                <a:cxn ang="0">
                  <a:pos x="1036" y="1044"/>
                </a:cxn>
                <a:cxn ang="0">
                  <a:pos x="1020" y="1014"/>
                </a:cxn>
                <a:cxn ang="0">
                  <a:pos x="1002" y="986"/>
                </a:cxn>
                <a:cxn ang="0">
                  <a:pos x="982" y="958"/>
                </a:cxn>
                <a:cxn ang="0">
                  <a:pos x="960" y="928"/>
                </a:cxn>
                <a:cxn ang="0">
                  <a:pos x="936" y="900"/>
                </a:cxn>
                <a:cxn ang="0">
                  <a:pos x="908" y="872"/>
                </a:cxn>
                <a:cxn ang="0">
                  <a:pos x="162" y="126"/>
                </a:cxn>
                <a:cxn ang="0">
                  <a:pos x="162" y="126"/>
                </a:cxn>
                <a:cxn ang="0">
                  <a:pos x="126" y="92"/>
                </a:cxn>
                <a:cxn ang="0">
                  <a:pos x="86" y="58"/>
                </a:cxn>
                <a:cxn ang="0">
                  <a:pos x="4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02" h="1542">
                  <a:moveTo>
                    <a:pt x="0" y="0"/>
                  </a:moveTo>
                  <a:lnTo>
                    <a:pt x="0" y="0"/>
                  </a:lnTo>
                  <a:lnTo>
                    <a:pt x="24" y="22"/>
                  </a:lnTo>
                  <a:lnTo>
                    <a:pt x="44" y="42"/>
                  </a:lnTo>
                  <a:lnTo>
                    <a:pt x="64" y="64"/>
                  </a:lnTo>
                  <a:lnTo>
                    <a:pt x="80" y="86"/>
                  </a:lnTo>
                  <a:lnTo>
                    <a:pt x="96" y="108"/>
                  </a:lnTo>
                  <a:lnTo>
                    <a:pt x="108" y="132"/>
                  </a:lnTo>
                  <a:lnTo>
                    <a:pt x="120" y="154"/>
                  </a:lnTo>
                  <a:lnTo>
                    <a:pt x="130" y="178"/>
                  </a:lnTo>
                  <a:lnTo>
                    <a:pt x="138" y="200"/>
                  </a:lnTo>
                  <a:lnTo>
                    <a:pt x="146" y="224"/>
                  </a:lnTo>
                  <a:lnTo>
                    <a:pt x="152" y="248"/>
                  </a:lnTo>
                  <a:lnTo>
                    <a:pt x="156" y="272"/>
                  </a:lnTo>
                  <a:lnTo>
                    <a:pt x="162" y="318"/>
                  </a:lnTo>
                  <a:lnTo>
                    <a:pt x="162" y="364"/>
                  </a:lnTo>
                  <a:lnTo>
                    <a:pt x="162" y="364"/>
                  </a:lnTo>
                  <a:lnTo>
                    <a:pt x="162" y="1110"/>
                  </a:lnTo>
                  <a:lnTo>
                    <a:pt x="162" y="1542"/>
                  </a:lnTo>
                  <a:lnTo>
                    <a:pt x="408" y="1542"/>
                  </a:lnTo>
                  <a:lnTo>
                    <a:pt x="654" y="1542"/>
                  </a:lnTo>
                  <a:lnTo>
                    <a:pt x="900" y="1542"/>
                  </a:lnTo>
                  <a:lnTo>
                    <a:pt x="1102" y="1384"/>
                  </a:lnTo>
                  <a:lnTo>
                    <a:pt x="1102" y="1384"/>
                  </a:lnTo>
                  <a:lnTo>
                    <a:pt x="1102" y="1384"/>
                  </a:lnTo>
                  <a:lnTo>
                    <a:pt x="1100" y="1306"/>
                  </a:lnTo>
                  <a:lnTo>
                    <a:pt x="1096" y="1270"/>
                  </a:lnTo>
                  <a:lnTo>
                    <a:pt x="1092" y="1234"/>
                  </a:lnTo>
                  <a:lnTo>
                    <a:pt x="1088" y="1200"/>
                  </a:lnTo>
                  <a:lnTo>
                    <a:pt x="1080" y="1168"/>
                  </a:lnTo>
                  <a:lnTo>
                    <a:pt x="1072" y="1136"/>
                  </a:lnTo>
                  <a:lnTo>
                    <a:pt x="1062" y="1104"/>
                  </a:lnTo>
                  <a:lnTo>
                    <a:pt x="1050" y="1074"/>
                  </a:lnTo>
                  <a:lnTo>
                    <a:pt x="1036" y="1044"/>
                  </a:lnTo>
                  <a:lnTo>
                    <a:pt x="1020" y="1014"/>
                  </a:lnTo>
                  <a:lnTo>
                    <a:pt x="1002" y="986"/>
                  </a:lnTo>
                  <a:lnTo>
                    <a:pt x="982" y="958"/>
                  </a:lnTo>
                  <a:lnTo>
                    <a:pt x="960" y="928"/>
                  </a:lnTo>
                  <a:lnTo>
                    <a:pt x="936" y="900"/>
                  </a:lnTo>
                  <a:lnTo>
                    <a:pt x="908" y="872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26" y="92"/>
                  </a:lnTo>
                  <a:lnTo>
                    <a:pt x="86" y="58"/>
                  </a:lnTo>
                  <a:lnTo>
                    <a:pt x="4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3502025" y="2098675"/>
              <a:ext cx="498475" cy="1254125"/>
            </a:xfrm>
            <a:custGeom>
              <a:avLst/>
              <a:gdLst/>
              <a:ahLst/>
              <a:cxnLst>
                <a:cxn ang="0">
                  <a:pos x="314" y="632"/>
                </a:cxn>
                <a:cxn ang="0">
                  <a:pos x="314" y="632"/>
                </a:cxn>
                <a:cxn ang="0">
                  <a:pos x="312" y="554"/>
                </a:cxn>
                <a:cxn ang="0">
                  <a:pos x="308" y="518"/>
                </a:cxn>
                <a:cxn ang="0">
                  <a:pos x="304" y="482"/>
                </a:cxn>
                <a:cxn ang="0">
                  <a:pos x="300" y="448"/>
                </a:cxn>
                <a:cxn ang="0">
                  <a:pos x="292" y="416"/>
                </a:cxn>
                <a:cxn ang="0">
                  <a:pos x="284" y="384"/>
                </a:cxn>
                <a:cxn ang="0">
                  <a:pos x="274" y="352"/>
                </a:cxn>
                <a:cxn ang="0">
                  <a:pos x="262" y="322"/>
                </a:cxn>
                <a:cxn ang="0">
                  <a:pos x="248" y="292"/>
                </a:cxn>
                <a:cxn ang="0">
                  <a:pos x="232" y="262"/>
                </a:cxn>
                <a:cxn ang="0">
                  <a:pos x="214" y="234"/>
                </a:cxn>
                <a:cxn ang="0">
                  <a:pos x="194" y="206"/>
                </a:cxn>
                <a:cxn ang="0">
                  <a:pos x="172" y="176"/>
                </a:cxn>
                <a:cxn ang="0">
                  <a:pos x="148" y="148"/>
                </a:cxn>
                <a:cxn ang="0">
                  <a:pos x="120" y="1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52"/>
                </a:cxn>
                <a:cxn ang="0">
                  <a:pos x="58" y="100"/>
                </a:cxn>
                <a:cxn ang="0">
                  <a:pos x="76" y="148"/>
                </a:cxn>
                <a:cxn ang="0">
                  <a:pos x="92" y="194"/>
                </a:cxn>
                <a:cxn ang="0">
                  <a:pos x="102" y="238"/>
                </a:cxn>
                <a:cxn ang="0">
                  <a:pos x="108" y="280"/>
                </a:cxn>
                <a:cxn ang="0">
                  <a:pos x="112" y="322"/>
                </a:cxn>
                <a:cxn ang="0">
                  <a:pos x="112" y="362"/>
                </a:cxn>
                <a:cxn ang="0">
                  <a:pos x="112" y="362"/>
                </a:cxn>
                <a:cxn ang="0">
                  <a:pos x="112" y="790"/>
                </a:cxn>
                <a:cxn ang="0">
                  <a:pos x="314" y="632"/>
                </a:cxn>
                <a:cxn ang="0">
                  <a:pos x="314" y="632"/>
                </a:cxn>
              </a:cxnLst>
              <a:rect l="0" t="0" r="r" b="b"/>
              <a:pathLst>
                <a:path w="314" h="790">
                  <a:moveTo>
                    <a:pt x="314" y="632"/>
                  </a:moveTo>
                  <a:lnTo>
                    <a:pt x="314" y="632"/>
                  </a:lnTo>
                  <a:lnTo>
                    <a:pt x="312" y="554"/>
                  </a:lnTo>
                  <a:lnTo>
                    <a:pt x="308" y="518"/>
                  </a:lnTo>
                  <a:lnTo>
                    <a:pt x="304" y="482"/>
                  </a:lnTo>
                  <a:lnTo>
                    <a:pt x="300" y="448"/>
                  </a:lnTo>
                  <a:lnTo>
                    <a:pt x="292" y="416"/>
                  </a:lnTo>
                  <a:lnTo>
                    <a:pt x="284" y="384"/>
                  </a:lnTo>
                  <a:lnTo>
                    <a:pt x="274" y="352"/>
                  </a:lnTo>
                  <a:lnTo>
                    <a:pt x="262" y="322"/>
                  </a:lnTo>
                  <a:lnTo>
                    <a:pt x="248" y="292"/>
                  </a:lnTo>
                  <a:lnTo>
                    <a:pt x="232" y="262"/>
                  </a:lnTo>
                  <a:lnTo>
                    <a:pt x="214" y="234"/>
                  </a:lnTo>
                  <a:lnTo>
                    <a:pt x="194" y="206"/>
                  </a:lnTo>
                  <a:lnTo>
                    <a:pt x="172" y="176"/>
                  </a:lnTo>
                  <a:lnTo>
                    <a:pt x="148" y="148"/>
                  </a:lnTo>
                  <a:lnTo>
                    <a:pt x="120" y="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52"/>
                  </a:lnTo>
                  <a:lnTo>
                    <a:pt x="58" y="100"/>
                  </a:lnTo>
                  <a:lnTo>
                    <a:pt x="76" y="148"/>
                  </a:lnTo>
                  <a:lnTo>
                    <a:pt x="92" y="194"/>
                  </a:lnTo>
                  <a:lnTo>
                    <a:pt x="102" y="238"/>
                  </a:lnTo>
                  <a:lnTo>
                    <a:pt x="108" y="280"/>
                  </a:lnTo>
                  <a:lnTo>
                    <a:pt x="112" y="322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12" y="790"/>
                  </a:lnTo>
                  <a:lnTo>
                    <a:pt x="314" y="632"/>
                  </a:lnTo>
                  <a:lnTo>
                    <a:pt x="314" y="63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3124200" y="1720850"/>
              <a:ext cx="555625" cy="1631950"/>
            </a:xfrm>
            <a:custGeom>
              <a:avLst/>
              <a:gdLst/>
              <a:ahLst/>
              <a:cxnLst>
                <a:cxn ang="0">
                  <a:pos x="236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30"/>
                </a:cxn>
                <a:cxn ang="0">
                  <a:pos x="42" y="62"/>
                </a:cxn>
                <a:cxn ang="0">
                  <a:pos x="58" y="98"/>
                </a:cxn>
                <a:cxn ang="0">
                  <a:pos x="72" y="136"/>
                </a:cxn>
                <a:cxn ang="0">
                  <a:pos x="82" y="174"/>
                </a:cxn>
                <a:cxn ang="0">
                  <a:pos x="92" y="212"/>
                </a:cxn>
                <a:cxn ang="0">
                  <a:pos x="98" y="252"/>
                </a:cxn>
                <a:cxn ang="0">
                  <a:pos x="102" y="292"/>
                </a:cxn>
                <a:cxn ang="0">
                  <a:pos x="104" y="332"/>
                </a:cxn>
                <a:cxn ang="0">
                  <a:pos x="106" y="370"/>
                </a:cxn>
                <a:cxn ang="0">
                  <a:pos x="108" y="440"/>
                </a:cxn>
                <a:cxn ang="0">
                  <a:pos x="104" y="548"/>
                </a:cxn>
                <a:cxn ang="0">
                  <a:pos x="104" y="548"/>
                </a:cxn>
                <a:cxn ang="0">
                  <a:pos x="104" y="1028"/>
                </a:cxn>
                <a:cxn ang="0">
                  <a:pos x="104" y="1028"/>
                </a:cxn>
                <a:cxn ang="0">
                  <a:pos x="350" y="1028"/>
                </a:cxn>
                <a:cxn ang="0">
                  <a:pos x="350" y="566"/>
                </a:cxn>
                <a:cxn ang="0">
                  <a:pos x="350" y="566"/>
                </a:cxn>
                <a:cxn ang="0">
                  <a:pos x="350" y="512"/>
                </a:cxn>
                <a:cxn ang="0">
                  <a:pos x="344" y="464"/>
                </a:cxn>
                <a:cxn ang="0">
                  <a:pos x="334" y="420"/>
                </a:cxn>
                <a:cxn ang="0">
                  <a:pos x="322" y="380"/>
                </a:cxn>
                <a:cxn ang="0">
                  <a:pos x="306" y="342"/>
                </a:cxn>
                <a:cxn ang="0">
                  <a:pos x="286" y="306"/>
                </a:cxn>
                <a:cxn ang="0">
                  <a:pos x="262" y="272"/>
                </a:cxn>
                <a:cxn ang="0">
                  <a:pos x="236" y="236"/>
                </a:cxn>
                <a:cxn ang="0">
                  <a:pos x="236" y="236"/>
                </a:cxn>
              </a:cxnLst>
              <a:rect l="0" t="0" r="r" b="b"/>
              <a:pathLst>
                <a:path w="350" h="1028">
                  <a:moveTo>
                    <a:pt x="236" y="23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" y="30"/>
                  </a:lnTo>
                  <a:lnTo>
                    <a:pt x="42" y="62"/>
                  </a:lnTo>
                  <a:lnTo>
                    <a:pt x="58" y="98"/>
                  </a:lnTo>
                  <a:lnTo>
                    <a:pt x="72" y="136"/>
                  </a:lnTo>
                  <a:lnTo>
                    <a:pt x="82" y="174"/>
                  </a:lnTo>
                  <a:lnTo>
                    <a:pt x="92" y="212"/>
                  </a:lnTo>
                  <a:lnTo>
                    <a:pt x="98" y="252"/>
                  </a:lnTo>
                  <a:lnTo>
                    <a:pt x="102" y="292"/>
                  </a:lnTo>
                  <a:lnTo>
                    <a:pt x="104" y="332"/>
                  </a:lnTo>
                  <a:lnTo>
                    <a:pt x="106" y="370"/>
                  </a:lnTo>
                  <a:lnTo>
                    <a:pt x="108" y="440"/>
                  </a:lnTo>
                  <a:lnTo>
                    <a:pt x="104" y="548"/>
                  </a:lnTo>
                  <a:lnTo>
                    <a:pt x="104" y="548"/>
                  </a:lnTo>
                  <a:lnTo>
                    <a:pt x="104" y="1028"/>
                  </a:lnTo>
                  <a:lnTo>
                    <a:pt x="104" y="1028"/>
                  </a:lnTo>
                  <a:lnTo>
                    <a:pt x="350" y="1028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12"/>
                  </a:lnTo>
                  <a:lnTo>
                    <a:pt x="344" y="464"/>
                  </a:lnTo>
                  <a:lnTo>
                    <a:pt x="334" y="420"/>
                  </a:lnTo>
                  <a:lnTo>
                    <a:pt x="322" y="380"/>
                  </a:lnTo>
                  <a:lnTo>
                    <a:pt x="306" y="342"/>
                  </a:lnTo>
                  <a:lnTo>
                    <a:pt x="286" y="306"/>
                  </a:lnTo>
                  <a:lnTo>
                    <a:pt x="262" y="272"/>
                  </a:lnTo>
                  <a:lnTo>
                    <a:pt x="236" y="236"/>
                  </a:lnTo>
                  <a:lnTo>
                    <a:pt x="236" y="23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2784475" y="1381125"/>
              <a:ext cx="511175" cy="1971675"/>
            </a:xfrm>
            <a:custGeom>
              <a:avLst/>
              <a:gdLst/>
              <a:ahLst/>
              <a:cxnLst>
                <a:cxn ang="0">
                  <a:pos x="322" y="628"/>
                </a:cxn>
                <a:cxn ang="0">
                  <a:pos x="322" y="628"/>
                </a:cxn>
                <a:cxn ang="0">
                  <a:pos x="322" y="578"/>
                </a:cxn>
                <a:cxn ang="0">
                  <a:pos x="318" y="526"/>
                </a:cxn>
                <a:cxn ang="0">
                  <a:pos x="314" y="474"/>
                </a:cxn>
                <a:cxn ang="0">
                  <a:pos x="306" y="424"/>
                </a:cxn>
                <a:cxn ang="0">
                  <a:pos x="294" y="372"/>
                </a:cxn>
                <a:cxn ang="0">
                  <a:pos x="286" y="348"/>
                </a:cxn>
                <a:cxn ang="0">
                  <a:pos x="278" y="324"/>
                </a:cxn>
                <a:cxn ang="0">
                  <a:pos x="268" y="300"/>
                </a:cxn>
                <a:cxn ang="0">
                  <a:pos x="258" y="276"/>
                </a:cxn>
                <a:cxn ang="0">
                  <a:pos x="246" y="254"/>
                </a:cxn>
                <a:cxn ang="0">
                  <a:pos x="232" y="2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2"/>
                </a:cxn>
                <a:cxn ang="0">
                  <a:pos x="26" y="44"/>
                </a:cxn>
                <a:cxn ang="0">
                  <a:pos x="36" y="68"/>
                </a:cxn>
                <a:cxn ang="0">
                  <a:pos x="44" y="92"/>
                </a:cxn>
                <a:cxn ang="0">
                  <a:pos x="52" y="118"/>
                </a:cxn>
                <a:cxn ang="0">
                  <a:pos x="58" y="144"/>
                </a:cxn>
                <a:cxn ang="0">
                  <a:pos x="66" y="198"/>
                </a:cxn>
                <a:cxn ang="0">
                  <a:pos x="72" y="250"/>
                </a:cxn>
                <a:cxn ang="0">
                  <a:pos x="74" y="298"/>
                </a:cxn>
                <a:cxn ang="0">
                  <a:pos x="76" y="380"/>
                </a:cxn>
                <a:cxn ang="0">
                  <a:pos x="76" y="380"/>
                </a:cxn>
                <a:cxn ang="0">
                  <a:pos x="74" y="830"/>
                </a:cxn>
                <a:cxn ang="0">
                  <a:pos x="74" y="1242"/>
                </a:cxn>
                <a:cxn ang="0">
                  <a:pos x="318" y="1242"/>
                </a:cxn>
                <a:cxn ang="0">
                  <a:pos x="320" y="1242"/>
                </a:cxn>
                <a:cxn ang="0">
                  <a:pos x="322" y="628"/>
                </a:cxn>
              </a:cxnLst>
              <a:rect l="0" t="0" r="r" b="b"/>
              <a:pathLst>
                <a:path w="322" h="1242">
                  <a:moveTo>
                    <a:pt x="322" y="628"/>
                  </a:moveTo>
                  <a:lnTo>
                    <a:pt x="322" y="628"/>
                  </a:lnTo>
                  <a:lnTo>
                    <a:pt x="322" y="578"/>
                  </a:lnTo>
                  <a:lnTo>
                    <a:pt x="318" y="526"/>
                  </a:lnTo>
                  <a:lnTo>
                    <a:pt x="314" y="474"/>
                  </a:lnTo>
                  <a:lnTo>
                    <a:pt x="306" y="424"/>
                  </a:lnTo>
                  <a:lnTo>
                    <a:pt x="294" y="372"/>
                  </a:lnTo>
                  <a:lnTo>
                    <a:pt x="286" y="348"/>
                  </a:lnTo>
                  <a:lnTo>
                    <a:pt x="278" y="324"/>
                  </a:lnTo>
                  <a:lnTo>
                    <a:pt x="268" y="300"/>
                  </a:lnTo>
                  <a:lnTo>
                    <a:pt x="258" y="276"/>
                  </a:lnTo>
                  <a:lnTo>
                    <a:pt x="246" y="254"/>
                  </a:lnTo>
                  <a:lnTo>
                    <a:pt x="232" y="2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22"/>
                  </a:lnTo>
                  <a:lnTo>
                    <a:pt x="26" y="44"/>
                  </a:lnTo>
                  <a:lnTo>
                    <a:pt x="36" y="68"/>
                  </a:lnTo>
                  <a:lnTo>
                    <a:pt x="44" y="92"/>
                  </a:lnTo>
                  <a:lnTo>
                    <a:pt x="52" y="118"/>
                  </a:lnTo>
                  <a:lnTo>
                    <a:pt x="58" y="144"/>
                  </a:lnTo>
                  <a:lnTo>
                    <a:pt x="66" y="198"/>
                  </a:lnTo>
                  <a:lnTo>
                    <a:pt x="72" y="250"/>
                  </a:lnTo>
                  <a:lnTo>
                    <a:pt x="74" y="298"/>
                  </a:lnTo>
                  <a:lnTo>
                    <a:pt x="76" y="380"/>
                  </a:lnTo>
                  <a:lnTo>
                    <a:pt x="76" y="380"/>
                  </a:lnTo>
                  <a:lnTo>
                    <a:pt x="74" y="830"/>
                  </a:lnTo>
                  <a:lnTo>
                    <a:pt x="74" y="1242"/>
                  </a:lnTo>
                  <a:lnTo>
                    <a:pt x="318" y="1242"/>
                  </a:lnTo>
                  <a:lnTo>
                    <a:pt x="320" y="1242"/>
                  </a:lnTo>
                  <a:lnTo>
                    <a:pt x="322" y="6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2512443" y="1457288"/>
              <a:ext cx="1489075" cy="1806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762"/>
                </a:cxn>
                <a:cxn ang="0">
                  <a:pos x="0" y="1138"/>
                </a:cxn>
                <a:cxn ang="0">
                  <a:pos x="246" y="1138"/>
                </a:cxn>
                <a:cxn ang="0">
                  <a:pos x="492" y="1138"/>
                </a:cxn>
                <a:cxn ang="0">
                  <a:pos x="738" y="1138"/>
                </a:cxn>
                <a:cxn ang="0">
                  <a:pos x="938" y="1036"/>
                </a:cxn>
                <a:cxn ang="0">
                  <a:pos x="938" y="1036"/>
                </a:cxn>
                <a:cxn ang="0">
                  <a:pos x="938" y="1036"/>
                </a:cxn>
                <a:cxn ang="0">
                  <a:pos x="936" y="958"/>
                </a:cxn>
                <a:cxn ang="0">
                  <a:pos x="934" y="922"/>
                </a:cxn>
                <a:cxn ang="0">
                  <a:pos x="930" y="886"/>
                </a:cxn>
                <a:cxn ang="0">
                  <a:pos x="924" y="852"/>
                </a:cxn>
                <a:cxn ang="0">
                  <a:pos x="916" y="820"/>
                </a:cxn>
                <a:cxn ang="0">
                  <a:pos x="908" y="788"/>
                </a:cxn>
                <a:cxn ang="0">
                  <a:pos x="898" y="756"/>
                </a:cxn>
                <a:cxn ang="0">
                  <a:pos x="886" y="726"/>
                </a:cxn>
                <a:cxn ang="0">
                  <a:pos x="872" y="696"/>
                </a:cxn>
                <a:cxn ang="0">
                  <a:pos x="856" y="666"/>
                </a:cxn>
                <a:cxn ang="0">
                  <a:pos x="840" y="638"/>
                </a:cxn>
                <a:cxn ang="0">
                  <a:pos x="818" y="610"/>
                </a:cxn>
                <a:cxn ang="0">
                  <a:pos x="796" y="580"/>
                </a:cxn>
                <a:cxn ang="0">
                  <a:pos x="772" y="552"/>
                </a:cxn>
                <a:cxn ang="0">
                  <a:pos x="744" y="524"/>
                </a:cxn>
                <a:cxn ang="0">
                  <a:pos x="744" y="524"/>
                </a:cxn>
                <a:cxn ang="0">
                  <a:pos x="628" y="428"/>
                </a:cxn>
                <a:cxn ang="0">
                  <a:pos x="508" y="332"/>
                </a:cxn>
                <a:cxn ang="0">
                  <a:pos x="372" y="224"/>
                </a:cxn>
                <a:cxn ang="0">
                  <a:pos x="302" y="172"/>
                </a:cxn>
                <a:cxn ang="0">
                  <a:pos x="236" y="124"/>
                </a:cxn>
                <a:cxn ang="0">
                  <a:pos x="172" y="80"/>
                </a:cxn>
                <a:cxn ang="0">
                  <a:pos x="116" y="44"/>
                </a:cxn>
                <a:cxn ang="0">
                  <a:pos x="68" y="18"/>
                </a:cxn>
                <a:cxn ang="0">
                  <a:pos x="48" y="8"/>
                </a:cxn>
                <a:cxn ang="0">
                  <a:pos x="32" y="4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38" h="1138">
                  <a:moveTo>
                    <a:pt x="0" y="16"/>
                  </a:moveTo>
                  <a:lnTo>
                    <a:pt x="0" y="16"/>
                  </a:lnTo>
                  <a:lnTo>
                    <a:pt x="0" y="762"/>
                  </a:lnTo>
                  <a:lnTo>
                    <a:pt x="0" y="1138"/>
                  </a:lnTo>
                  <a:lnTo>
                    <a:pt x="246" y="1138"/>
                  </a:lnTo>
                  <a:lnTo>
                    <a:pt x="492" y="1138"/>
                  </a:lnTo>
                  <a:lnTo>
                    <a:pt x="738" y="1138"/>
                  </a:lnTo>
                  <a:lnTo>
                    <a:pt x="938" y="1036"/>
                  </a:lnTo>
                  <a:lnTo>
                    <a:pt x="938" y="1036"/>
                  </a:lnTo>
                  <a:lnTo>
                    <a:pt x="938" y="1036"/>
                  </a:lnTo>
                  <a:lnTo>
                    <a:pt x="936" y="958"/>
                  </a:lnTo>
                  <a:lnTo>
                    <a:pt x="934" y="922"/>
                  </a:lnTo>
                  <a:lnTo>
                    <a:pt x="930" y="886"/>
                  </a:lnTo>
                  <a:lnTo>
                    <a:pt x="924" y="852"/>
                  </a:lnTo>
                  <a:lnTo>
                    <a:pt x="916" y="820"/>
                  </a:lnTo>
                  <a:lnTo>
                    <a:pt x="908" y="788"/>
                  </a:lnTo>
                  <a:lnTo>
                    <a:pt x="898" y="756"/>
                  </a:lnTo>
                  <a:lnTo>
                    <a:pt x="886" y="726"/>
                  </a:lnTo>
                  <a:lnTo>
                    <a:pt x="872" y="696"/>
                  </a:lnTo>
                  <a:lnTo>
                    <a:pt x="856" y="666"/>
                  </a:lnTo>
                  <a:lnTo>
                    <a:pt x="840" y="638"/>
                  </a:lnTo>
                  <a:lnTo>
                    <a:pt x="818" y="610"/>
                  </a:lnTo>
                  <a:lnTo>
                    <a:pt x="796" y="580"/>
                  </a:lnTo>
                  <a:lnTo>
                    <a:pt x="772" y="552"/>
                  </a:lnTo>
                  <a:lnTo>
                    <a:pt x="744" y="524"/>
                  </a:lnTo>
                  <a:lnTo>
                    <a:pt x="744" y="524"/>
                  </a:lnTo>
                  <a:lnTo>
                    <a:pt x="628" y="428"/>
                  </a:lnTo>
                  <a:lnTo>
                    <a:pt x="508" y="332"/>
                  </a:lnTo>
                  <a:lnTo>
                    <a:pt x="372" y="224"/>
                  </a:lnTo>
                  <a:lnTo>
                    <a:pt x="302" y="172"/>
                  </a:lnTo>
                  <a:lnTo>
                    <a:pt x="236" y="124"/>
                  </a:lnTo>
                  <a:lnTo>
                    <a:pt x="172" y="80"/>
                  </a:lnTo>
                  <a:lnTo>
                    <a:pt x="116" y="44"/>
                  </a:lnTo>
                  <a:lnTo>
                    <a:pt x="68" y="18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1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3175" y="1501775"/>
              <a:ext cx="3416300" cy="514350"/>
            </a:xfrm>
            <a:custGeom>
              <a:avLst/>
              <a:gdLst/>
              <a:ahLst/>
              <a:cxnLst>
                <a:cxn ang="0">
                  <a:pos x="1524" y="0"/>
                </a:cxn>
                <a:cxn ang="0">
                  <a:pos x="1524" y="0"/>
                </a:cxn>
                <a:cxn ang="0">
                  <a:pos x="1574" y="2"/>
                </a:cxn>
                <a:cxn ang="0">
                  <a:pos x="1624" y="4"/>
                </a:cxn>
                <a:cxn ang="0">
                  <a:pos x="1676" y="8"/>
                </a:cxn>
                <a:cxn ang="0">
                  <a:pos x="1728" y="16"/>
                </a:cxn>
                <a:cxn ang="0">
                  <a:pos x="1778" y="28"/>
                </a:cxn>
                <a:cxn ang="0">
                  <a:pos x="1804" y="36"/>
                </a:cxn>
                <a:cxn ang="0">
                  <a:pos x="1828" y="44"/>
                </a:cxn>
                <a:cxn ang="0">
                  <a:pos x="1852" y="54"/>
                </a:cxn>
                <a:cxn ang="0">
                  <a:pos x="1874" y="64"/>
                </a:cxn>
                <a:cxn ang="0">
                  <a:pos x="1898" y="76"/>
                </a:cxn>
                <a:cxn ang="0">
                  <a:pos x="1918" y="90"/>
                </a:cxn>
                <a:cxn ang="0">
                  <a:pos x="2152" y="324"/>
                </a:cxn>
                <a:cxn ang="0">
                  <a:pos x="2152" y="324"/>
                </a:cxn>
                <a:cxn ang="0">
                  <a:pos x="2130" y="310"/>
                </a:cxn>
                <a:cxn ang="0">
                  <a:pos x="2106" y="298"/>
                </a:cxn>
                <a:cxn ang="0">
                  <a:pos x="2082" y="288"/>
                </a:cxn>
                <a:cxn ang="0">
                  <a:pos x="2058" y="278"/>
                </a:cxn>
                <a:cxn ang="0">
                  <a:pos x="2032" y="272"/>
                </a:cxn>
                <a:cxn ang="0">
                  <a:pos x="2006" y="266"/>
                </a:cxn>
                <a:cxn ang="0">
                  <a:pos x="1954" y="256"/>
                </a:cxn>
                <a:cxn ang="0">
                  <a:pos x="1902" y="250"/>
                </a:cxn>
                <a:cxn ang="0">
                  <a:pos x="1852" y="248"/>
                </a:cxn>
                <a:cxn ang="0">
                  <a:pos x="1770" y="246"/>
                </a:cxn>
                <a:cxn ang="0">
                  <a:pos x="1770" y="246"/>
                </a:cxn>
                <a:cxn ang="0">
                  <a:pos x="0" y="250"/>
                </a:cxn>
                <a:cxn ang="0">
                  <a:pos x="0" y="4"/>
                </a:cxn>
                <a:cxn ang="0">
                  <a:pos x="1524" y="0"/>
                </a:cxn>
              </a:cxnLst>
              <a:rect l="0" t="0" r="r" b="b"/>
              <a:pathLst>
                <a:path w="2152" h="324">
                  <a:moveTo>
                    <a:pt x="1524" y="0"/>
                  </a:moveTo>
                  <a:lnTo>
                    <a:pt x="1524" y="0"/>
                  </a:lnTo>
                  <a:lnTo>
                    <a:pt x="1574" y="2"/>
                  </a:lnTo>
                  <a:lnTo>
                    <a:pt x="1624" y="4"/>
                  </a:lnTo>
                  <a:lnTo>
                    <a:pt x="1676" y="8"/>
                  </a:lnTo>
                  <a:lnTo>
                    <a:pt x="1728" y="16"/>
                  </a:lnTo>
                  <a:lnTo>
                    <a:pt x="1778" y="28"/>
                  </a:lnTo>
                  <a:lnTo>
                    <a:pt x="1804" y="36"/>
                  </a:lnTo>
                  <a:lnTo>
                    <a:pt x="1828" y="44"/>
                  </a:lnTo>
                  <a:lnTo>
                    <a:pt x="1852" y="54"/>
                  </a:lnTo>
                  <a:lnTo>
                    <a:pt x="1874" y="64"/>
                  </a:lnTo>
                  <a:lnTo>
                    <a:pt x="1898" y="76"/>
                  </a:lnTo>
                  <a:lnTo>
                    <a:pt x="1918" y="90"/>
                  </a:lnTo>
                  <a:lnTo>
                    <a:pt x="2152" y="324"/>
                  </a:lnTo>
                  <a:lnTo>
                    <a:pt x="2152" y="324"/>
                  </a:lnTo>
                  <a:lnTo>
                    <a:pt x="2130" y="310"/>
                  </a:lnTo>
                  <a:lnTo>
                    <a:pt x="2106" y="298"/>
                  </a:lnTo>
                  <a:lnTo>
                    <a:pt x="2082" y="288"/>
                  </a:lnTo>
                  <a:lnTo>
                    <a:pt x="2058" y="278"/>
                  </a:lnTo>
                  <a:lnTo>
                    <a:pt x="2032" y="272"/>
                  </a:lnTo>
                  <a:lnTo>
                    <a:pt x="2006" y="266"/>
                  </a:lnTo>
                  <a:lnTo>
                    <a:pt x="1954" y="256"/>
                  </a:lnTo>
                  <a:lnTo>
                    <a:pt x="1902" y="250"/>
                  </a:lnTo>
                  <a:lnTo>
                    <a:pt x="1852" y="248"/>
                  </a:lnTo>
                  <a:lnTo>
                    <a:pt x="1770" y="246"/>
                  </a:lnTo>
                  <a:lnTo>
                    <a:pt x="1770" y="246"/>
                  </a:lnTo>
                  <a:lnTo>
                    <a:pt x="0" y="250"/>
                  </a:lnTo>
                  <a:lnTo>
                    <a:pt x="0" y="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3175" y="727075"/>
              <a:ext cx="2695575" cy="568325"/>
            </a:xfrm>
            <a:custGeom>
              <a:avLst/>
              <a:gdLst/>
              <a:ahLst/>
              <a:cxnLst>
                <a:cxn ang="0">
                  <a:pos x="1002" y="0"/>
                </a:cxn>
                <a:cxn ang="0">
                  <a:pos x="1002" y="0"/>
                </a:cxn>
                <a:cxn ang="0">
                  <a:pos x="1042" y="0"/>
                </a:cxn>
                <a:cxn ang="0">
                  <a:pos x="1082" y="4"/>
                </a:cxn>
                <a:cxn ang="0">
                  <a:pos x="1122" y="8"/>
                </a:cxn>
                <a:cxn ang="0">
                  <a:pos x="1162" y="16"/>
                </a:cxn>
                <a:cxn ang="0">
                  <a:pos x="1200" y="24"/>
                </a:cxn>
                <a:cxn ang="0">
                  <a:pos x="1240" y="36"/>
                </a:cxn>
                <a:cxn ang="0">
                  <a:pos x="1276" y="48"/>
                </a:cxn>
                <a:cxn ang="0">
                  <a:pos x="1314" y="62"/>
                </a:cxn>
                <a:cxn ang="0">
                  <a:pos x="1350" y="78"/>
                </a:cxn>
                <a:cxn ang="0">
                  <a:pos x="1386" y="96"/>
                </a:cxn>
                <a:cxn ang="0">
                  <a:pos x="1420" y="116"/>
                </a:cxn>
                <a:cxn ang="0">
                  <a:pos x="1454" y="138"/>
                </a:cxn>
                <a:cxn ang="0">
                  <a:pos x="1488" y="160"/>
                </a:cxn>
                <a:cxn ang="0">
                  <a:pos x="1520" y="184"/>
                </a:cxn>
                <a:cxn ang="0">
                  <a:pos x="1550" y="210"/>
                </a:cxn>
                <a:cxn ang="0">
                  <a:pos x="1578" y="238"/>
                </a:cxn>
                <a:cxn ang="0">
                  <a:pos x="1698" y="358"/>
                </a:cxn>
                <a:cxn ang="0">
                  <a:pos x="1698" y="358"/>
                </a:cxn>
                <a:cxn ang="0">
                  <a:pos x="1648" y="326"/>
                </a:cxn>
                <a:cxn ang="0">
                  <a:pos x="1598" y="302"/>
                </a:cxn>
                <a:cxn ang="0">
                  <a:pos x="1550" y="282"/>
                </a:cxn>
                <a:cxn ang="0">
                  <a:pos x="1504" y="268"/>
                </a:cxn>
                <a:cxn ang="0">
                  <a:pos x="1460" y="256"/>
                </a:cxn>
                <a:cxn ang="0">
                  <a:pos x="1418" y="250"/>
                </a:cxn>
                <a:cxn ang="0">
                  <a:pos x="1376" y="246"/>
                </a:cxn>
                <a:cxn ang="0">
                  <a:pos x="1336" y="246"/>
                </a:cxn>
                <a:cxn ang="0">
                  <a:pos x="1336" y="246"/>
                </a:cxn>
                <a:cxn ang="0">
                  <a:pos x="0" y="246"/>
                </a:cxn>
                <a:cxn ang="0">
                  <a:pos x="0" y="0"/>
                </a:cxn>
                <a:cxn ang="0">
                  <a:pos x="1002" y="0"/>
                </a:cxn>
              </a:cxnLst>
              <a:rect l="0" t="0" r="r" b="b"/>
              <a:pathLst>
                <a:path w="1698" h="358">
                  <a:moveTo>
                    <a:pt x="1002" y="0"/>
                  </a:moveTo>
                  <a:lnTo>
                    <a:pt x="1002" y="0"/>
                  </a:lnTo>
                  <a:lnTo>
                    <a:pt x="1042" y="0"/>
                  </a:lnTo>
                  <a:lnTo>
                    <a:pt x="1082" y="4"/>
                  </a:lnTo>
                  <a:lnTo>
                    <a:pt x="1122" y="8"/>
                  </a:lnTo>
                  <a:lnTo>
                    <a:pt x="1162" y="16"/>
                  </a:lnTo>
                  <a:lnTo>
                    <a:pt x="1200" y="24"/>
                  </a:lnTo>
                  <a:lnTo>
                    <a:pt x="1240" y="36"/>
                  </a:lnTo>
                  <a:lnTo>
                    <a:pt x="1276" y="48"/>
                  </a:lnTo>
                  <a:lnTo>
                    <a:pt x="1314" y="62"/>
                  </a:lnTo>
                  <a:lnTo>
                    <a:pt x="1350" y="78"/>
                  </a:lnTo>
                  <a:lnTo>
                    <a:pt x="1386" y="96"/>
                  </a:lnTo>
                  <a:lnTo>
                    <a:pt x="1420" y="116"/>
                  </a:lnTo>
                  <a:lnTo>
                    <a:pt x="1454" y="138"/>
                  </a:lnTo>
                  <a:lnTo>
                    <a:pt x="1488" y="160"/>
                  </a:lnTo>
                  <a:lnTo>
                    <a:pt x="1520" y="184"/>
                  </a:lnTo>
                  <a:lnTo>
                    <a:pt x="1550" y="210"/>
                  </a:lnTo>
                  <a:lnTo>
                    <a:pt x="1578" y="238"/>
                  </a:lnTo>
                  <a:lnTo>
                    <a:pt x="1698" y="358"/>
                  </a:lnTo>
                  <a:lnTo>
                    <a:pt x="1698" y="358"/>
                  </a:lnTo>
                  <a:lnTo>
                    <a:pt x="1648" y="326"/>
                  </a:lnTo>
                  <a:lnTo>
                    <a:pt x="1598" y="302"/>
                  </a:lnTo>
                  <a:lnTo>
                    <a:pt x="1550" y="282"/>
                  </a:lnTo>
                  <a:lnTo>
                    <a:pt x="1504" y="268"/>
                  </a:lnTo>
                  <a:lnTo>
                    <a:pt x="1460" y="256"/>
                  </a:lnTo>
                  <a:lnTo>
                    <a:pt x="1418" y="250"/>
                  </a:lnTo>
                  <a:lnTo>
                    <a:pt x="1376" y="246"/>
                  </a:lnTo>
                  <a:lnTo>
                    <a:pt x="1336" y="246"/>
                  </a:lnTo>
                  <a:lnTo>
                    <a:pt x="1336" y="246"/>
                  </a:lnTo>
                  <a:lnTo>
                    <a:pt x="0" y="246"/>
                  </a:lnTo>
                  <a:lnTo>
                    <a:pt x="0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3175" y="1117600"/>
              <a:ext cx="3073400" cy="555625"/>
            </a:xfrm>
            <a:custGeom>
              <a:avLst/>
              <a:gdLst/>
              <a:ahLst/>
              <a:cxnLst>
                <a:cxn ang="0">
                  <a:pos x="1700" y="114"/>
                </a:cxn>
                <a:cxn ang="0">
                  <a:pos x="1936" y="350"/>
                </a:cxn>
                <a:cxn ang="0">
                  <a:pos x="1936" y="350"/>
                </a:cxn>
                <a:cxn ang="0">
                  <a:pos x="1906" y="328"/>
                </a:cxn>
                <a:cxn ang="0">
                  <a:pos x="1874" y="308"/>
                </a:cxn>
                <a:cxn ang="0">
                  <a:pos x="1838" y="292"/>
                </a:cxn>
                <a:cxn ang="0">
                  <a:pos x="1802" y="278"/>
                </a:cxn>
                <a:cxn ang="0">
                  <a:pos x="1764" y="268"/>
                </a:cxn>
                <a:cxn ang="0">
                  <a:pos x="1724" y="260"/>
                </a:cxn>
                <a:cxn ang="0">
                  <a:pos x="1684" y="254"/>
                </a:cxn>
                <a:cxn ang="0">
                  <a:pos x="1644" y="248"/>
                </a:cxn>
                <a:cxn ang="0">
                  <a:pos x="1606" y="246"/>
                </a:cxn>
                <a:cxn ang="0">
                  <a:pos x="1568" y="244"/>
                </a:cxn>
                <a:cxn ang="0">
                  <a:pos x="1496" y="244"/>
                </a:cxn>
                <a:cxn ang="0">
                  <a:pos x="1388" y="246"/>
                </a:cxn>
                <a:cxn ang="0">
                  <a:pos x="1388" y="246"/>
                </a:cxn>
                <a:cxn ang="0">
                  <a:pos x="0" y="246"/>
                </a:cxn>
                <a:cxn ang="0">
                  <a:pos x="0" y="0"/>
                </a:cxn>
                <a:cxn ang="0">
                  <a:pos x="1372" y="0"/>
                </a:cxn>
                <a:cxn ang="0">
                  <a:pos x="1372" y="0"/>
                </a:cxn>
                <a:cxn ang="0">
                  <a:pos x="1424" y="2"/>
                </a:cxn>
                <a:cxn ang="0">
                  <a:pos x="1472" y="8"/>
                </a:cxn>
                <a:cxn ang="0">
                  <a:pos x="1516" y="16"/>
                </a:cxn>
                <a:cxn ang="0">
                  <a:pos x="1556" y="28"/>
                </a:cxn>
                <a:cxn ang="0">
                  <a:pos x="1594" y="46"/>
                </a:cxn>
                <a:cxn ang="0">
                  <a:pos x="1630" y="64"/>
                </a:cxn>
                <a:cxn ang="0">
                  <a:pos x="1666" y="88"/>
                </a:cxn>
                <a:cxn ang="0">
                  <a:pos x="1700" y="114"/>
                </a:cxn>
                <a:cxn ang="0">
                  <a:pos x="1700" y="114"/>
                </a:cxn>
              </a:cxnLst>
              <a:rect l="0" t="0" r="r" b="b"/>
              <a:pathLst>
                <a:path w="1936" h="350">
                  <a:moveTo>
                    <a:pt x="1700" y="114"/>
                  </a:moveTo>
                  <a:lnTo>
                    <a:pt x="1936" y="350"/>
                  </a:lnTo>
                  <a:lnTo>
                    <a:pt x="1936" y="350"/>
                  </a:lnTo>
                  <a:lnTo>
                    <a:pt x="1906" y="328"/>
                  </a:lnTo>
                  <a:lnTo>
                    <a:pt x="1874" y="308"/>
                  </a:lnTo>
                  <a:lnTo>
                    <a:pt x="1838" y="292"/>
                  </a:lnTo>
                  <a:lnTo>
                    <a:pt x="1802" y="278"/>
                  </a:lnTo>
                  <a:lnTo>
                    <a:pt x="1764" y="268"/>
                  </a:lnTo>
                  <a:lnTo>
                    <a:pt x="1724" y="260"/>
                  </a:lnTo>
                  <a:lnTo>
                    <a:pt x="1684" y="254"/>
                  </a:lnTo>
                  <a:lnTo>
                    <a:pt x="1644" y="248"/>
                  </a:lnTo>
                  <a:lnTo>
                    <a:pt x="1606" y="246"/>
                  </a:lnTo>
                  <a:lnTo>
                    <a:pt x="1568" y="244"/>
                  </a:lnTo>
                  <a:lnTo>
                    <a:pt x="1496" y="244"/>
                  </a:lnTo>
                  <a:lnTo>
                    <a:pt x="1388" y="246"/>
                  </a:lnTo>
                  <a:lnTo>
                    <a:pt x="1388" y="246"/>
                  </a:lnTo>
                  <a:lnTo>
                    <a:pt x="0" y="246"/>
                  </a:lnTo>
                  <a:lnTo>
                    <a:pt x="0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24" y="2"/>
                  </a:lnTo>
                  <a:lnTo>
                    <a:pt x="1472" y="8"/>
                  </a:lnTo>
                  <a:lnTo>
                    <a:pt x="1516" y="16"/>
                  </a:lnTo>
                  <a:lnTo>
                    <a:pt x="1556" y="28"/>
                  </a:lnTo>
                  <a:lnTo>
                    <a:pt x="1594" y="46"/>
                  </a:lnTo>
                  <a:lnTo>
                    <a:pt x="1630" y="64"/>
                  </a:lnTo>
                  <a:lnTo>
                    <a:pt x="1666" y="88"/>
                  </a:lnTo>
                  <a:lnTo>
                    <a:pt x="1700" y="114"/>
                  </a:lnTo>
                  <a:lnTo>
                    <a:pt x="1700" y="1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3175" y="1883833"/>
              <a:ext cx="3889375" cy="654050"/>
            </a:xfrm>
            <a:custGeom>
              <a:avLst/>
              <a:gdLst/>
              <a:ahLst/>
              <a:cxnLst>
                <a:cxn ang="0">
                  <a:pos x="2152" y="78"/>
                </a:cxn>
                <a:cxn ang="0">
                  <a:pos x="2324" y="250"/>
                </a:cxn>
                <a:cxn ang="0">
                  <a:pos x="2324" y="250"/>
                </a:cxn>
                <a:cxn ang="0">
                  <a:pos x="2360" y="288"/>
                </a:cxn>
                <a:cxn ang="0">
                  <a:pos x="2392" y="328"/>
                </a:cxn>
                <a:cxn ang="0">
                  <a:pos x="2422" y="370"/>
                </a:cxn>
                <a:cxn ang="0">
                  <a:pos x="2450" y="412"/>
                </a:cxn>
                <a:cxn ang="0">
                  <a:pos x="2450" y="412"/>
                </a:cxn>
                <a:cxn ang="0">
                  <a:pos x="2430" y="390"/>
                </a:cxn>
                <a:cxn ang="0">
                  <a:pos x="2408" y="368"/>
                </a:cxn>
                <a:cxn ang="0">
                  <a:pos x="2386" y="350"/>
                </a:cxn>
                <a:cxn ang="0">
                  <a:pos x="2364" y="332"/>
                </a:cxn>
                <a:cxn ang="0">
                  <a:pos x="2342" y="318"/>
                </a:cxn>
                <a:cxn ang="0">
                  <a:pos x="2320" y="304"/>
                </a:cxn>
                <a:cxn ang="0">
                  <a:pos x="2296" y="292"/>
                </a:cxn>
                <a:cxn ang="0">
                  <a:pos x="2274" y="282"/>
                </a:cxn>
                <a:cxn ang="0">
                  <a:pos x="2250" y="274"/>
                </a:cxn>
                <a:cxn ang="0">
                  <a:pos x="2226" y="268"/>
                </a:cxn>
                <a:cxn ang="0">
                  <a:pos x="2202" y="262"/>
                </a:cxn>
                <a:cxn ang="0">
                  <a:pos x="2180" y="256"/>
                </a:cxn>
                <a:cxn ang="0">
                  <a:pos x="2132" y="252"/>
                </a:cxn>
                <a:cxn ang="0">
                  <a:pos x="2086" y="250"/>
                </a:cxn>
                <a:cxn ang="0">
                  <a:pos x="2086" y="250"/>
                </a:cxn>
                <a:cxn ang="0">
                  <a:pos x="1340" y="250"/>
                </a:cxn>
                <a:cxn ang="0">
                  <a:pos x="0" y="25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770" y="0"/>
                </a:cxn>
                <a:cxn ang="0">
                  <a:pos x="1770" y="0"/>
                </a:cxn>
                <a:cxn ang="0">
                  <a:pos x="1852" y="2"/>
                </a:cxn>
                <a:cxn ang="0">
                  <a:pos x="1902" y="4"/>
                </a:cxn>
                <a:cxn ang="0">
                  <a:pos x="1954" y="10"/>
                </a:cxn>
                <a:cxn ang="0">
                  <a:pos x="2006" y="20"/>
                </a:cxn>
                <a:cxn ang="0">
                  <a:pos x="2032" y="26"/>
                </a:cxn>
                <a:cxn ang="0">
                  <a:pos x="2058" y="32"/>
                </a:cxn>
                <a:cxn ang="0">
                  <a:pos x="2082" y="42"/>
                </a:cxn>
                <a:cxn ang="0">
                  <a:pos x="2106" y="52"/>
                </a:cxn>
                <a:cxn ang="0">
                  <a:pos x="2130" y="64"/>
                </a:cxn>
                <a:cxn ang="0">
                  <a:pos x="2152" y="78"/>
                </a:cxn>
                <a:cxn ang="0">
                  <a:pos x="2152" y="78"/>
                </a:cxn>
              </a:cxnLst>
              <a:rect l="0" t="0" r="r" b="b"/>
              <a:pathLst>
                <a:path w="2450" h="412">
                  <a:moveTo>
                    <a:pt x="2152" y="78"/>
                  </a:moveTo>
                  <a:lnTo>
                    <a:pt x="2324" y="250"/>
                  </a:lnTo>
                  <a:lnTo>
                    <a:pt x="2324" y="250"/>
                  </a:lnTo>
                  <a:lnTo>
                    <a:pt x="2360" y="288"/>
                  </a:lnTo>
                  <a:lnTo>
                    <a:pt x="2392" y="328"/>
                  </a:lnTo>
                  <a:lnTo>
                    <a:pt x="2422" y="370"/>
                  </a:lnTo>
                  <a:lnTo>
                    <a:pt x="2450" y="412"/>
                  </a:lnTo>
                  <a:lnTo>
                    <a:pt x="2450" y="412"/>
                  </a:lnTo>
                  <a:lnTo>
                    <a:pt x="2430" y="390"/>
                  </a:lnTo>
                  <a:lnTo>
                    <a:pt x="2408" y="368"/>
                  </a:lnTo>
                  <a:lnTo>
                    <a:pt x="2386" y="350"/>
                  </a:lnTo>
                  <a:lnTo>
                    <a:pt x="2364" y="332"/>
                  </a:lnTo>
                  <a:lnTo>
                    <a:pt x="2342" y="318"/>
                  </a:lnTo>
                  <a:lnTo>
                    <a:pt x="2320" y="304"/>
                  </a:lnTo>
                  <a:lnTo>
                    <a:pt x="2296" y="292"/>
                  </a:lnTo>
                  <a:lnTo>
                    <a:pt x="2274" y="282"/>
                  </a:lnTo>
                  <a:lnTo>
                    <a:pt x="2250" y="274"/>
                  </a:lnTo>
                  <a:lnTo>
                    <a:pt x="2226" y="268"/>
                  </a:lnTo>
                  <a:lnTo>
                    <a:pt x="2202" y="262"/>
                  </a:lnTo>
                  <a:lnTo>
                    <a:pt x="2180" y="256"/>
                  </a:lnTo>
                  <a:lnTo>
                    <a:pt x="2132" y="252"/>
                  </a:lnTo>
                  <a:lnTo>
                    <a:pt x="2086" y="250"/>
                  </a:lnTo>
                  <a:lnTo>
                    <a:pt x="2086" y="250"/>
                  </a:lnTo>
                  <a:lnTo>
                    <a:pt x="1340" y="250"/>
                  </a:lnTo>
                  <a:lnTo>
                    <a:pt x="0" y="25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852" y="2"/>
                  </a:lnTo>
                  <a:lnTo>
                    <a:pt x="1902" y="4"/>
                  </a:lnTo>
                  <a:lnTo>
                    <a:pt x="1954" y="10"/>
                  </a:lnTo>
                  <a:lnTo>
                    <a:pt x="2006" y="20"/>
                  </a:lnTo>
                  <a:lnTo>
                    <a:pt x="2032" y="26"/>
                  </a:lnTo>
                  <a:lnTo>
                    <a:pt x="2058" y="32"/>
                  </a:lnTo>
                  <a:lnTo>
                    <a:pt x="2082" y="42"/>
                  </a:lnTo>
                  <a:lnTo>
                    <a:pt x="2106" y="52"/>
                  </a:lnTo>
                  <a:lnTo>
                    <a:pt x="2130" y="64"/>
                  </a:lnTo>
                  <a:lnTo>
                    <a:pt x="2152" y="78"/>
                  </a:lnTo>
                  <a:lnTo>
                    <a:pt x="2152" y="7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1603335" y="727038"/>
              <a:ext cx="2298700" cy="1819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80" y="4"/>
                </a:cxn>
                <a:cxn ang="0">
                  <a:pos x="120" y="8"/>
                </a:cxn>
                <a:cxn ang="0">
                  <a:pos x="160" y="16"/>
                </a:cxn>
                <a:cxn ang="0">
                  <a:pos x="200" y="24"/>
                </a:cxn>
                <a:cxn ang="0">
                  <a:pos x="238" y="36"/>
                </a:cxn>
                <a:cxn ang="0">
                  <a:pos x="276" y="48"/>
                </a:cxn>
                <a:cxn ang="0">
                  <a:pos x="312" y="62"/>
                </a:cxn>
                <a:cxn ang="0">
                  <a:pos x="348" y="78"/>
                </a:cxn>
                <a:cxn ang="0">
                  <a:pos x="384" y="96"/>
                </a:cxn>
                <a:cxn ang="0">
                  <a:pos x="420" y="116"/>
                </a:cxn>
                <a:cxn ang="0">
                  <a:pos x="454" y="138"/>
                </a:cxn>
                <a:cxn ang="0">
                  <a:pos x="486" y="160"/>
                </a:cxn>
                <a:cxn ang="0">
                  <a:pos x="518" y="184"/>
                </a:cxn>
                <a:cxn ang="0">
                  <a:pos x="548" y="210"/>
                </a:cxn>
                <a:cxn ang="0">
                  <a:pos x="578" y="238"/>
                </a:cxn>
                <a:cxn ang="0">
                  <a:pos x="1322" y="984"/>
                </a:cxn>
                <a:cxn ang="0">
                  <a:pos x="1322" y="984"/>
                </a:cxn>
                <a:cxn ang="0">
                  <a:pos x="1358" y="1022"/>
                </a:cxn>
                <a:cxn ang="0">
                  <a:pos x="1390" y="1062"/>
                </a:cxn>
                <a:cxn ang="0">
                  <a:pos x="1420" y="1104"/>
                </a:cxn>
                <a:cxn ang="0">
                  <a:pos x="1448" y="1146"/>
                </a:cxn>
                <a:cxn ang="0">
                  <a:pos x="1448" y="1146"/>
                </a:cxn>
                <a:cxn ang="0">
                  <a:pos x="1428" y="1124"/>
                </a:cxn>
                <a:cxn ang="0">
                  <a:pos x="1406" y="1102"/>
                </a:cxn>
                <a:cxn ang="0">
                  <a:pos x="1386" y="1084"/>
                </a:cxn>
                <a:cxn ang="0">
                  <a:pos x="1364" y="1066"/>
                </a:cxn>
                <a:cxn ang="0">
                  <a:pos x="1340" y="1052"/>
                </a:cxn>
                <a:cxn ang="0">
                  <a:pos x="1318" y="1038"/>
                </a:cxn>
                <a:cxn ang="0">
                  <a:pos x="1296" y="1026"/>
                </a:cxn>
                <a:cxn ang="0">
                  <a:pos x="1272" y="1016"/>
                </a:cxn>
                <a:cxn ang="0">
                  <a:pos x="1248" y="1008"/>
                </a:cxn>
                <a:cxn ang="0">
                  <a:pos x="1224" y="1002"/>
                </a:cxn>
                <a:cxn ang="0">
                  <a:pos x="1202" y="996"/>
                </a:cxn>
                <a:cxn ang="0">
                  <a:pos x="1178" y="990"/>
                </a:cxn>
                <a:cxn ang="0">
                  <a:pos x="1132" y="986"/>
                </a:cxn>
                <a:cxn ang="0">
                  <a:pos x="1086" y="984"/>
                </a:cxn>
                <a:cxn ang="0">
                  <a:pos x="1086" y="984"/>
                </a:cxn>
                <a:cxn ang="0">
                  <a:pos x="338" y="984"/>
                </a:cxn>
                <a:cxn ang="0">
                  <a:pos x="0" y="0"/>
                </a:cxn>
              </a:cxnLst>
              <a:rect l="0" t="0" r="r" b="b"/>
              <a:pathLst>
                <a:path w="1448" h="1146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80" y="4"/>
                  </a:lnTo>
                  <a:lnTo>
                    <a:pt x="120" y="8"/>
                  </a:lnTo>
                  <a:lnTo>
                    <a:pt x="160" y="16"/>
                  </a:lnTo>
                  <a:lnTo>
                    <a:pt x="200" y="24"/>
                  </a:lnTo>
                  <a:lnTo>
                    <a:pt x="238" y="36"/>
                  </a:lnTo>
                  <a:lnTo>
                    <a:pt x="276" y="48"/>
                  </a:lnTo>
                  <a:lnTo>
                    <a:pt x="312" y="62"/>
                  </a:lnTo>
                  <a:lnTo>
                    <a:pt x="348" y="78"/>
                  </a:lnTo>
                  <a:lnTo>
                    <a:pt x="384" y="96"/>
                  </a:lnTo>
                  <a:lnTo>
                    <a:pt x="420" y="116"/>
                  </a:lnTo>
                  <a:lnTo>
                    <a:pt x="454" y="138"/>
                  </a:lnTo>
                  <a:lnTo>
                    <a:pt x="486" y="160"/>
                  </a:lnTo>
                  <a:lnTo>
                    <a:pt x="518" y="184"/>
                  </a:lnTo>
                  <a:lnTo>
                    <a:pt x="548" y="210"/>
                  </a:lnTo>
                  <a:lnTo>
                    <a:pt x="578" y="238"/>
                  </a:lnTo>
                  <a:lnTo>
                    <a:pt x="1322" y="984"/>
                  </a:lnTo>
                  <a:lnTo>
                    <a:pt x="1322" y="984"/>
                  </a:lnTo>
                  <a:lnTo>
                    <a:pt x="1358" y="1022"/>
                  </a:lnTo>
                  <a:lnTo>
                    <a:pt x="1390" y="1062"/>
                  </a:lnTo>
                  <a:lnTo>
                    <a:pt x="1420" y="1104"/>
                  </a:lnTo>
                  <a:lnTo>
                    <a:pt x="1448" y="1146"/>
                  </a:lnTo>
                  <a:lnTo>
                    <a:pt x="1448" y="1146"/>
                  </a:lnTo>
                  <a:lnTo>
                    <a:pt x="1428" y="1124"/>
                  </a:lnTo>
                  <a:lnTo>
                    <a:pt x="1406" y="1102"/>
                  </a:lnTo>
                  <a:lnTo>
                    <a:pt x="1386" y="1084"/>
                  </a:lnTo>
                  <a:lnTo>
                    <a:pt x="1364" y="1066"/>
                  </a:lnTo>
                  <a:lnTo>
                    <a:pt x="1340" y="1052"/>
                  </a:lnTo>
                  <a:lnTo>
                    <a:pt x="1318" y="1038"/>
                  </a:lnTo>
                  <a:lnTo>
                    <a:pt x="1296" y="1026"/>
                  </a:lnTo>
                  <a:lnTo>
                    <a:pt x="1272" y="1016"/>
                  </a:lnTo>
                  <a:lnTo>
                    <a:pt x="1248" y="1008"/>
                  </a:lnTo>
                  <a:lnTo>
                    <a:pt x="1224" y="1002"/>
                  </a:lnTo>
                  <a:lnTo>
                    <a:pt x="1202" y="996"/>
                  </a:lnTo>
                  <a:lnTo>
                    <a:pt x="1178" y="990"/>
                  </a:lnTo>
                  <a:lnTo>
                    <a:pt x="1132" y="986"/>
                  </a:lnTo>
                  <a:lnTo>
                    <a:pt x="1086" y="984"/>
                  </a:lnTo>
                  <a:lnTo>
                    <a:pt x="1086" y="984"/>
                  </a:lnTo>
                  <a:lnTo>
                    <a:pt x="338" y="9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8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2252093" y="3110405"/>
              <a:ext cx="1749425" cy="2130425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02" y="0"/>
                </a:cxn>
                <a:cxn ang="0">
                  <a:pos x="1100" y="76"/>
                </a:cxn>
                <a:cxn ang="0">
                  <a:pos x="1098" y="110"/>
                </a:cxn>
                <a:cxn ang="0">
                  <a:pos x="1094" y="144"/>
                </a:cxn>
                <a:cxn ang="0">
                  <a:pos x="1088" y="174"/>
                </a:cxn>
                <a:cxn ang="0">
                  <a:pos x="1080" y="204"/>
                </a:cxn>
                <a:cxn ang="0">
                  <a:pos x="1072" y="232"/>
                </a:cxn>
                <a:cxn ang="0">
                  <a:pos x="1062" y="260"/>
                </a:cxn>
                <a:cxn ang="0">
                  <a:pos x="1050" y="286"/>
                </a:cxn>
                <a:cxn ang="0">
                  <a:pos x="1036" y="312"/>
                </a:cxn>
                <a:cxn ang="0">
                  <a:pos x="1020" y="338"/>
                </a:cxn>
                <a:cxn ang="0">
                  <a:pos x="1004" y="362"/>
                </a:cxn>
                <a:cxn ang="0">
                  <a:pos x="982" y="388"/>
                </a:cxn>
                <a:cxn ang="0">
                  <a:pos x="960" y="416"/>
                </a:cxn>
                <a:cxn ang="0">
                  <a:pos x="936" y="442"/>
                </a:cxn>
                <a:cxn ang="0">
                  <a:pos x="908" y="470"/>
                </a:cxn>
                <a:cxn ang="0">
                  <a:pos x="164" y="1216"/>
                </a:cxn>
                <a:cxn ang="0">
                  <a:pos x="164" y="1216"/>
                </a:cxn>
                <a:cxn ang="0">
                  <a:pos x="126" y="1250"/>
                </a:cxn>
                <a:cxn ang="0">
                  <a:pos x="86" y="1284"/>
                </a:cxn>
                <a:cxn ang="0">
                  <a:pos x="44" y="1314"/>
                </a:cxn>
                <a:cxn ang="0">
                  <a:pos x="0" y="1342"/>
                </a:cxn>
                <a:cxn ang="0">
                  <a:pos x="0" y="1342"/>
                </a:cxn>
                <a:cxn ang="0">
                  <a:pos x="24" y="1320"/>
                </a:cxn>
                <a:cxn ang="0">
                  <a:pos x="44" y="1300"/>
                </a:cxn>
                <a:cxn ang="0">
                  <a:pos x="64" y="1278"/>
                </a:cxn>
                <a:cxn ang="0">
                  <a:pos x="80" y="1256"/>
                </a:cxn>
                <a:cxn ang="0">
                  <a:pos x="96" y="1234"/>
                </a:cxn>
                <a:cxn ang="0">
                  <a:pos x="110" y="1212"/>
                </a:cxn>
                <a:cxn ang="0">
                  <a:pos x="120" y="1188"/>
                </a:cxn>
                <a:cxn ang="0">
                  <a:pos x="130" y="1164"/>
                </a:cxn>
                <a:cxn ang="0">
                  <a:pos x="140" y="1142"/>
                </a:cxn>
                <a:cxn ang="0">
                  <a:pos x="146" y="1118"/>
                </a:cxn>
                <a:cxn ang="0">
                  <a:pos x="152" y="1094"/>
                </a:cxn>
                <a:cxn ang="0">
                  <a:pos x="156" y="1070"/>
                </a:cxn>
                <a:cxn ang="0">
                  <a:pos x="162" y="1024"/>
                </a:cxn>
                <a:cxn ang="0">
                  <a:pos x="164" y="978"/>
                </a:cxn>
                <a:cxn ang="0">
                  <a:pos x="164" y="978"/>
                </a:cxn>
                <a:cxn ang="0">
                  <a:pos x="164" y="232"/>
                </a:cxn>
                <a:cxn ang="0">
                  <a:pos x="1102" y="0"/>
                </a:cxn>
              </a:cxnLst>
              <a:rect l="0" t="0" r="r" b="b"/>
              <a:pathLst>
                <a:path w="1102" h="1342">
                  <a:moveTo>
                    <a:pt x="1102" y="0"/>
                  </a:moveTo>
                  <a:lnTo>
                    <a:pt x="1102" y="0"/>
                  </a:lnTo>
                  <a:lnTo>
                    <a:pt x="1100" y="76"/>
                  </a:lnTo>
                  <a:lnTo>
                    <a:pt x="1098" y="110"/>
                  </a:lnTo>
                  <a:lnTo>
                    <a:pt x="1094" y="144"/>
                  </a:lnTo>
                  <a:lnTo>
                    <a:pt x="1088" y="174"/>
                  </a:lnTo>
                  <a:lnTo>
                    <a:pt x="1080" y="204"/>
                  </a:lnTo>
                  <a:lnTo>
                    <a:pt x="1072" y="232"/>
                  </a:lnTo>
                  <a:lnTo>
                    <a:pt x="1062" y="260"/>
                  </a:lnTo>
                  <a:lnTo>
                    <a:pt x="1050" y="286"/>
                  </a:lnTo>
                  <a:lnTo>
                    <a:pt x="1036" y="312"/>
                  </a:lnTo>
                  <a:lnTo>
                    <a:pt x="1020" y="338"/>
                  </a:lnTo>
                  <a:lnTo>
                    <a:pt x="1004" y="362"/>
                  </a:lnTo>
                  <a:lnTo>
                    <a:pt x="982" y="388"/>
                  </a:lnTo>
                  <a:lnTo>
                    <a:pt x="960" y="416"/>
                  </a:lnTo>
                  <a:lnTo>
                    <a:pt x="936" y="442"/>
                  </a:lnTo>
                  <a:lnTo>
                    <a:pt x="908" y="470"/>
                  </a:lnTo>
                  <a:lnTo>
                    <a:pt x="164" y="1216"/>
                  </a:lnTo>
                  <a:lnTo>
                    <a:pt x="164" y="1216"/>
                  </a:lnTo>
                  <a:lnTo>
                    <a:pt x="126" y="1250"/>
                  </a:lnTo>
                  <a:lnTo>
                    <a:pt x="86" y="1284"/>
                  </a:lnTo>
                  <a:lnTo>
                    <a:pt x="44" y="1314"/>
                  </a:lnTo>
                  <a:lnTo>
                    <a:pt x="0" y="1342"/>
                  </a:lnTo>
                  <a:lnTo>
                    <a:pt x="0" y="1342"/>
                  </a:lnTo>
                  <a:lnTo>
                    <a:pt x="24" y="1320"/>
                  </a:lnTo>
                  <a:lnTo>
                    <a:pt x="44" y="1300"/>
                  </a:lnTo>
                  <a:lnTo>
                    <a:pt x="64" y="1278"/>
                  </a:lnTo>
                  <a:lnTo>
                    <a:pt x="80" y="1256"/>
                  </a:lnTo>
                  <a:lnTo>
                    <a:pt x="96" y="1234"/>
                  </a:lnTo>
                  <a:lnTo>
                    <a:pt x="110" y="1212"/>
                  </a:lnTo>
                  <a:lnTo>
                    <a:pt x="120" y="1188"/>
                  </a:lnTo>
                  <a:lnTo>
                    <a:pt x="130" y="1164"/>
                  </a:lnTo>
                  <a:lnTo>
                    <a:pt x="140" y="1142"/>
                  </a:lnTo>
                  <a:lnTo>
                    <a:pt x="146" y="1118"/>
                  </a:lnTo>
                  <a:lnTo>
                    <a:pt x="152" y="1094"/>
                  </a:lnTo>
                  <a:lnTo>
                    <a:pt x="156" y="1070"/>
                  </a:lnTo>
                  <a:lnTo>
                    <a:pt x="162" y="1024"/>
                  </a:lnTo>
                  <a:lnTo>
                    <a:pt x="164" y="978"/>
                  </a:lnTo>
                  <a:lnTo>
                    <a:pt x="164" y="978"/>
                  </a:lnTo>
                  <a:lnTo>
                    <a:pt x="164" y="232"/>
                  </a:lnTo>
                  <a:lnTo>
                    <a:pt x="1102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13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양쪽 모서리가 둥근 사각형 32"/>
          <p:cNvSpPr/>
          <p:nvPr userDrawn="1"/>
        </p:nvSpPr>
        <p:spPr>
          <a:xfrm>
            <a:off x="993727" y="6425952"/>
            <a:ext cx="1080119" cy="4320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8" name="그림 27" descr="3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329" y="6516619"/>
            <a:ext cx="651511" cy="291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0" y="-1"/>
            <a:ext cx="9144000" cy="72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00414"/>
            <a:ext cx="2133600" cy="276999"/>
          </a:xfrm>
        </p:spPr>
        <p:txBody>
          <a:bodyPr>
            <a:spAutoFit/>
          </a:bodyPr>
          <a:lstStyle/>
          <a:p>
            <a:fld id="{4DB73AAD-5267-437C-997B-9F4D4E1D079E}" type="datetime1">
              <a:rPr lang="ko-KR" altLang="en-US" smtClean="0"/>
              <a:pPr/>
              <a:t>2023-12-14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00414"/>
            <a:ext cx="2895600" cy="276999"/>
          </a:xfrm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14" name="텍스트 개체 틀 33"/>
          <p:cNvSpPr>
            <a:spLocks noGrp="1"/>
          </p:cNvSpPr>
          <p:nvPr>
            <p:ph type="body" sz="quarter" idx="18" hasCustomPrompt="1"/>
          </p:nvPr>
        </p:nvSpPr>
        <p:spPr>
          <a:xfrm>
            <a:off x="314737" y="762942"/>
            <a:ext cx="7105279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079" name="Freeform 7"/>
          <p:cNvSpPr>
            <a:spLocks/>
          </p:cNvSpPr>
          <p:nvPr userDrawn="1"/>
        </p:nvSpPr>
        <p:spPr bwMode="auto">
          <a:xfrm>
            <a:off x="6262688" y="5554663"/>
            <a:ext cx="547688" cy="547688"/>
          </a:xfrm>
          <a:custGeom>
            <a:avLst/>
            <a:gdLst/>
            <a:ahLst/>
            <a:cxnLst>
              <a:cxn ang="0">
                <a:pos x="48" y="345"/>
              </a:cxn>
              <a:cxn ang="0">
                <a:pos x="48" y="345"/>
              </a:cxn>
              <a:cxn ang="0">
                <a:pos x="38" y="345"/>
              </a:cxn>
              <a:cxn ang="0">
                <a:pos x="30" y="341"/>
              </a:cxn>
              <a:cxn ang="0">
                <a:pos x="22" y="337"/>
              </a:cxn>
              <a:cxn ang="0">
                <a:pos x="14" y="331"/>
              </a:cxn>
              <a:cxn ang="0">
                <a:pos x="8" y="325"/>
              </a:cxn>
              <a:cxn ang="0">
                <a:pos x="4" y="315"/>
              </a:cxn>
              <a:cxn ang="0">
                <a:pos x="2" y="307"/>
              </a:cxn>
              <a:cxn ang="0">
                <a:pos x="0" y="297"/>
              </a:cxn>
              <a:cxn ang="0">
                <a:pos x="0" y="48"/>
              </a:cxn>
              <a:cxn ang="0">
                <a:pos x="0" y="48"/>
              </a:cxn>
              <a:cxn ang="0">
                <a:pos x="2" y="40"/>
              </a:cxn>
              <a:cxn ang="0">
                <a:pos x="4" y="30"/>
              </a:cxn>
              <a:cxn ang="0">
                <a:pos x="8" y="22"/>
              </a:cxn>
              <a:cxn ang="0">
                <a:pos x="14" y="16"/>
              </a:cxn>
              <a:cxn ang="0">
                <a:pos x="22" y="10"/>
              </a:cxn>
              <a:cxn ang="0">
                <a:pos x="30" y="4"/>
              </a:cxn>
              <a:cxn ang="0">
                <a:pos x="38" y="2"/>
              </a:cxn>
              <a:cxn ang="0">
                <a:pos x="48" y="0"/>
              </a:cxn>
              <a:cxn ang="0">
                <a:pos x="297" y="0"/>
              </a:cxn>
              <a:cxn ang="0">
                <a:pos x="297" y="0"/>
              </a:cxn>
              <a:cxn ang="0">
                <a:pos x="307" y="2"/>
              </a:cxn>
              <a:cxn ang="0">
                <a:pos x="315" y="4"/>
              </a:cxn>
              <a:cxn ang="0">
                <a:pos x="323" y="10"/>
              </a:cxn>
              <a:cxn ang="0">
                <a:pos x="331" y="16"/>
              </a:cxn>
              <a:cxn ang="0">
                <a:pos x="337" y="22"/>
              </a:cxn>
              <a:cxn ang="0">
                <a:pos x="341" y="30"/>
              </a:cxn>
              <a:cxn ang="0">
                <a:pos x="343" y="40"/>
              </a:cxn>
              <a:cxn ang="0">
                <a:pos x="345" y="48"/>
              </a:cxn>
              <a:cxn ang="0">
                <a:pos x="345" y="297"/>
              </a:cxn>
              <a:cxn ang="0">
                <a:pos x="345" y="297"/>
              </a:cxn>
              <a:cxn ang="0">
                <a:pos x="343" y="307"/>
              </a:cxn>
              <a:cxn ang="0">
                <a:pos x="341" y="315"/>
              </a:cxn>
              <a:cxn ang="0">
                <a:pos x="337" y="325"/>
              </a:cxn>
              <a:cxn ang="0">
                <a:pos x="331" y="331"/>
              </a:cxn>
              <a:cxn ang="0">
                <a:pos x="323" y="337"/>
              </a:cxn>
              <a:cxn ang="0">
                <a:pos x="315" y="341"/>
              </a:cxn>
              <a:cxn ang="0">
                <a:pos x="307" y="345"/>
              </a:cxn>
              <a:cxn ang="0">
                <a:pos x="297" y="345"/>
              </a:cxn>
              <a:cxn ang="0">
                <a:pos x="48" y="345"/>
              </a:cxn>
            </a:cxnLst>
            <a:rect l="0" t="0" r="r" b="b"/>
            <a:pathLst>
              <a:path w="345" h="345">
                <a:moveTo>
                  <a:pt x="48" y="345"/>
                </a:moveTo>
                <a:lnTo>
                  <a:pt x="48" y="345"/>
                </a:lnTo>
                <a:lnTo>
                  <a:pt x="38" y="345"/>
                </a:lnTo>
                <a:lnTo>
                  <a:pt x="30" y="341"/>
                </a:lnTo>
                <a:lnTo>
                  <a:pt x="22" y="337"/>
                </a:lnTo>
                <a:lnTo>
                  <a:pt x="14" y="331"/>
                </a:lnTo>
                <a:lnTo>
                  <a:pt x="8" y="325"/>
                </a:lnTo>
                <a:lnTo>
                  <a:pt x="4" y="315"/>
                </a:lnTo>
                <a:lnTo>
                  <a:pt x="2" y="307"/>
                </a:lnTo>
                <a:lnTo>
                  <a:pt x="0" y="297"/>
                </a:lnTo>
                <a:lnTo>
                  <a:pt x="0" y="48"/>
                </a:lnTo>
                <a:lnTo>
                  <a:pt x="0" y="48"/>
                </a:lnTo>
                <a:lnTo>
                  <a:pt x="2" y="40"/>
                </a:lnTo>
                <a:lnTo>
                  <a:pt x="4" y="30"/>
                </a:lnTo>
                <a:lnTo>
                  <a:pt x="8" y="22"/>
                </a:lnTo>
                <a:lnTo>
                  <a:pt x="14" y="16"/>
                </a:lnTo>
                <a:lnTo>
                  <a:pt x="22" y="10"/>
                </a:lnTo>
                <a:lnTo>
                  <a:pt x="30" y="4"/>
                </a:lnTo>
                <a:lnTo>
                  <a:pt x="38" y="2"/>
                </a:lnTo>
                <a:lnTo>
                  <a:pt x="48" y="0"/>
                </a:lnTo>
                <a:lnTo>
                  <a:pt x="297" y="0"/>
                </a:lnTo>
                <a:lnTo>
                  <a:pt x="297" y="0"/>
                </a:lnTo>
                <a:lnTo>
                  <a:pt x="307" y="2"/>
                </a:lnTo>
                <a:lnTo>
                  <a:pt x="315" y="4"/>
                </a:lnTo>
                <a:lnTo>
                  <a:pt x="323" y="10"/>
                </a:lnTo>
                <a:lnTo>
                  <a:pt x="331" y="16"/>
                </a:lnTo>
                <a:lnTo>
                  <a:pt x="337" y="22"/>
                </a:lnTo>
                <a:lnTo>
                  <a:pt x="341" y="30"/>
                </a:lnTo>
                <a:lnTo>
                  <a:pt x="343" y="40"/>
                </a:lnTo>
                <a:lnTo>
                  <a:pt x="345" y="48"/>
                </a:lnTo>
                <a:lnTo>
                  <a:pt x="345" y="297"/>
                </a:lnTo>
                <a:lnTo>
                  <a:pt x="345" y="297"/>
                </a:lnTo>
                <a:lnTo>
                  <a:pt x="343" y="307"/>
                </a:lnTo>
                <a:lnTo>
                  <a:pt x="341" y="315"/>
                </a:lnTo>
                <a:lnTo>
                  <a:pt x="337" y="325"/>
                </a:lnTo>
                <a:lnTo>
                  <a:pt x="331" y="331"/>
                </a:lnTo>
                <a:lnTo>
                  <a:pt x="323" y="337"/>
                </a:lnTo>
                <a:lnTo>
                  <a:pt x="315" y="341"/>
                </a:lnTo>
                <a:lnTo>
                  <a:pt x="307" y="345"/>
                </a:lnTo>
                <a:lnTo>
                  <a:pt x="297" y="345"/>
                </a:lnTo>
                <a:lnTo>
                  <a:pt x="48" y="34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080" name="Freeform 8"/>
          <p:cNvSpPr>
            <a:spLocks/>
          </p:cNvSpPr>
          <p:nvPr userDrawn="1"/>
        </p:nvSpPr>
        <p:spPr bwMode="auto">
          <a:xfrm>
            <a:off x="6218239" y="3743326"/>
            <a:ext cx="2911475" cy="3114675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237" y="20"/>
              </a:cxn>
              <a:cxn ang="0">
                <a:pos x="189" y="60"/>
              </a:cxn>
              <a:cxn ang="0">
                <a:pos x="159" y="114"/>
              </a:cxn>
              <a:cxn ang="0">
                <a:pos x="151" y="828"/>
              </a:cxn>
              <a:cxn ang="0">
                <a:pos x="159" y="876"/>
              </a:cxn>
              <a:cxn ang="0">
                <a:pos x="189" y="931"/>
              </a:cxn>
              <a:cxn ang="0">
                <a:pos x="237" y="969"/>
              </a:cxn>
              <a:cxn ang="0">
                <a:pos x="299" y="989"/>
              </a:cxn>
              <a:cxn ang="0">
                <a:pos x="993" y="989"/>
              </a:cxn>
              <a:cxn ang="0">
                <a:pos x="1046" y="997"/>
              </a:cxn>
              <a:cxn ang="0">
                <a:pos x="1106" y="1039"/>
              </a:cxn>
              <a:cxn ang="0">
                <a:pos x="1126" y="1388"/>
              </a:cxn>
              <a:cxn ang="0">
                <a:pos x="1116" y="1422"/>
              </a:cxn>
              <a:cxn ang="0">
                <a:pos x="1074" y="1452"/>
              </a:cxn>
              <a:cxn ang="0">
                <a:pos x="1040" y="1456"/>
              </a:cxn>
              <a:cxn ang="0">
                <a:pos x="514" y="1456"/>
              </a:cxn>
              <a:cxn ang="0">
                <a:pos x="466" y="1454"/>
              </a:cxn>
              <a:cxn ang="0">
                <a:pos x="416" y="1420"/>
              </a:cxn>
              <a:cxn ang="0">
                <a:pos x="400" y="1179"/>
              </a:cxn>
              <a:cxn ang="0">
                <a:pos x="381" y="1133"/>
              </a:cxn>
              <a:cxn ang="0">
                <a:pos x="335" y="1113"/>
              </a:cxn>
              <a:cxn ang="0">
                <a:pos x="40" y="1119"/>
              </a:cxn>
              <a:cxn ang="0">
                <a:pos x="6" y="1155"/>
              </a:cxn>
              <a:cxn ang="0">
                <a:pos x="0" y="1448"/>
              </a:cxn>
              <a:cxn ang="0">
                <a:pos x="20" y="1494"/>
              </a:cxn>
              <a:cxn ang="0">
                <a:pos x="66" y="1513"/>
              </a:cxn>
              <a:cxn ang="0">
                <a:pos x="339" y="1519"/>
              </a:cxn>
              <a:cxn ang="0">
                <a:pos x="375" y="1551"/>
              </a:cxn>
              <a:cxn ang="0">
                <a:pos x="385" y="1585"/>
              </a:cxn>
              <a:cxn ang="0">
                <a:pos x="1170" y="1585"/>
              </a:cxn>
              <a:cxn ang="0">
                <a:pos x="1172" y="1529"/>
              </a:cxn>
              <a:cxn ang="0">
                <a:pos x="1202" y="1488"/>
              </a:cxn>
              <a:cxn ang="0">
                <a:pos x="1545" y="1478"/>
              </a:cxn>
              <a:cxn ang="0">
                <a:pos x="1607" y="1501"/>
              </a:cxn>
              <a:cxn ang="0">
                <a:pos x="1637" y="1571"/>
              </a:cxn>
              <a:cxn ang="0">
                <a:pos x="1764" y="1456"/>
              </a:cxn>
              <a:cxn ang="0">
                <a:pos x="1708" y="1446"/>
              </a:cxn>
              <a:cxn ang="0">
                <a:pos x="1675" y="1388"/>
              </a:cxn>
              <a:cxn ang="0">
                <a:pos x="1675" y="1023"/>
              </a:cxn>
              <a:cxn ang="0">
                <a:pos x="1700" y="985"/>
              </a:cxn>
              <a:cxn ang="0">
                <a:pos x="1744" y="969"/>
              </a:cxn>
              <a:cxn ang="0">
                <a:pos x="1744" y="551"/>
              </a:cxn>
              <a:cxn ang="0">
                <a:pos x="1694" y="571"/>
              </a:cxn>
              <a:cxn ang="0">
                <a:pos x="1675" y="618"/>
              </a:cxn>
              <a:cxn ang="0">
                <a:pos x="1661" y="907"/>
              </a:cxn>
              <a:cxn ang="0">
                <a:pos x="1597" y="931"/>
              </a:cxn>
              <a:cxn ang="0">
                <a:pos x="1228" y="931"/>
              </a:cxn>
              <a:cxn ang="0">
                <a:pos x="1174" y="901"/>
              </a:cxn>
              <a:cxn ang="0">
                <a:pos x="1140" y="844"/>
              </a:cxn>
              <a:cxn ang="0">
                <a:pos x="1142" y="164"/>
              </a:cxn>
              <a:cxn ang="0">
                <a:pos x="1128" y="100"/>
              </a:cxn>
              <a:cxn ang="0">
                <a:pos x="1094" y="48"/>
              </a:cxn>
              <a:cxn ang="0">
                <a:pos x="1042" y="12"/>
              </a:cxn>
              <a:cxn ang="0">
                <a:pos x="979" y="0"/>
              </a:cxn>
            </a:cxnLst>
            <a:rect l="0" t="0" r="r" b="b"/>
            <a:pathLst>
              <a:path w="1834" h="1962">
                <a:moveTo>
                  <a:pt x="979" y="0"/>
                </a:moveTo>
                <a:lnTo>
                  <a:pt x="315" y="0"/>
                </a:lnTo>
                <a:lnTo>
                  <a:pt x="315" y="0"/>
                </a:lnTo>
                <a:lnTo>
                  <a:pt x="299" y="0"/>
                </a:lnTo>
                <a:lnTo>
                  <a:pt x="281" y="4"/>
                </a:lnTo>
                <a:lnTo>
                  <a:pt x="267" y="8"/>
                </a:lnTo>
                <a:lnTo>
                  <a:pt x="251" y="12"/>
                </a:lnTo>
                <a:lnTo>
                  <a:pt x="237" y="20"/>
                </a:lnTo>
                <a:lnTo>
                  <a:pt x="223" y="28"/>
                </a:lnTo>
                <a:lnTo>
                  <a:pt x="211" y="38"/>
                </a:lnTo>
                <a:lnTo>
                  <a:pt x="199" y="48"/>
                </a:lnTo>
                <a:lnTo>
                  <a:pt x="189" y="60"/>
                </a:lnTo>
                <a:lnTo>
                  <a:pt x="179" y="72"/>
                </a:lnTo>
                <a:lnTo>
                  <a:pt x="171" y="86"/>
                </a:lnTo>
                <a:lnTo>
                  <a:pt x="165" y="100"/>
                </a:lnTo>
                <a:lnTo>
                  <a:pt x="159" y="114"/>
                </a:lnTo>
                <a:lnTo>
                  <a:pt x="155" y="130"/>
                </a:lnTo>
                <a:lnTo>
                  <a:pt x="153" y="146"/>
                </a:lnTo>
                <a:lnTo>
                  <a:pt x="151" y="164"/>
                </a:lnTo>
                <a:lnTo>
                  <a:pt x="151" y="828"/>
                </a:lnTo>
                <a:lnTo>
                  <a:pt x="151" y="828"/>
                </a:lnTo>
                <a:lnTo>
                  <a:pt x="153" y="844"/>
                </a:lnTo>
                <a:lnTo>
                  <a:pt x="155" y="860"/>
                </a:lnTo>
                <a:lnTo>
                  <a:pt x="159" y="876"/>
                </a:lnTo>
                <a:lnTo>
                  <a:pt x="165" y="889"/>
                </a:lnTo>
                <a:lnTo>
                  <a:pt x="171" y="905"/>
                </a:lnTo>
                <a:lnTo>
                  <a:pt x="179" y="917"/>
                </a:lnTo>
                <a:lnTo>
                  <a:pt x="189" y="931"/>
                </a:lnTo>
                <a:lnTo>
                  <a:pt x="199" y="941"/>
                </a:lnTo>
                <a:lnTo>
                  <a:pt x="211" y="953"/>
                </a:lnTo>
                <a:lnTo>
                  <a:pt x="223" y="961"/>
                </a:lnTo>
                <a:lnTo>
                  <a:pt x="237" y="969"/>
                </a:lnTo>
                <a:lnTo>
                  <a:pt x="251" y="977"/>
                </a:lnTo>
                <a:lnTo>
                  <a:pt x="267" y="983"/>
                </a:lnTo>
                <a:lnTo>
                  <a:pt x="281" y="987"/>
                </a:lnTo>
                <a:lnTo>
                  <a:pt x="299" y="989"/>
                </a:lnTo>
                <a:lnTo>
                  <a:pt x="315" y="989"/>
                </a:lnTo>
                <a:lnTo>
                  <a:pt x="979" y="989"/>
                </a:lnTo>
                <a:lnTo>
                  <a:pt x="979" y="989"/>
                </a:lnTo>
                <a:lnTo>
                  <a:pt x="993" y="989"/>
                </a:lnTo>
                <a:lnTo>
                  <a:pt x="1009" y="987"/>
                </a:lnTo>
                <a:lnTo>
                  <a:pt x="1009" y="987"/>
                </a:lnTo>
                <a:lnTo>
                  <a:pt x="1029" y="991"/>
                </a:lnTo>
                <a:lnTo>
                  <a:pt x="1046" y="997"/>
                </a:lnTo>
                <a:lnTo>
                  <a:pt x="1064" y="1005"/>
                </a:lnTo>
                <a:lnTo>
                  <a:pt x="1080" y="1015"/>
                </a:lnTo>
                <a:lnTo>
                  <a:pt x="1094" y="1027"/>
                </a:lnTo>
                <a:lnTo>
                  <a:pt x="1106" y="1039"/>
                </a:lnTo>
                <a:lnTo>
                  <a:pt x="1118" y="1053"/>
                </a:lnTo>
                <a:lnTo>
                  <a:pt x="1126" y="1067"/>
                </a:lnTo>
                <a:lnTo>
                  <a:pt x="1126" y="1388"/>
                </a:lnTo>
                <a:lnTo>
                  <a:pt x="1126" y="1388"/>
                </a:lnTo>
                <a:lnTo>
                  <a:pt x="1128" y="1396"/>
                </a:lnTo>
                <a:lnTo>
                  <a:pt x="1128" y="1396"/>
                </a:lnTo>
                <a:lnTo>
                  <a:pt x="1124" y="1410"/>
                </a:lnTo>
                <a:lnTo>
                  <a:pt x="1116" y="1422"/>
                </a:lnTo>
                <a:lnTo>
                  <a:pt x="1108" y="1432"/>
                </a:lnTo>
                <a:lnTo>
                  <a:pt x="1098" y="1440"/>
                </a:lnTo>
                <a:lnTo>
                  <a:pt x="1088" y="1448"/>
                </a:lnTo>
                <a:lnTo>
                  <a:pt x="1074" y="1452"/>
                </a:lnTo>
                <a:lnTo>
                  <a:pt x="1060" y="1456"/>
                </a:lnTo>
                <a:lnTo>
                  <a:pt x="1046" y="1456"/>
                </a:lnTo>
                <a:lnTo>
                  <a:pt x="1046" y="1456"/>
                </a:lnTo>
                <a:lnTo>
                  <a:pt x="1040" y="1456"/>
                </a:lnTo>
                <a:lnTo>
                  <a:pt x="1040" y="1456"/>
                </a:lnTo>
                <a:lnTo>
                  <a:pt x="1040" y="1456"/>
                </a:lnTo>
                <a:lnTo>
                  <a:pt x="514" y="1456"/>
                </a:lnTo>
                <a:lnTo>
                  <a:pt x="514" y="1456"/>
                </a:lnTo>
                <a:lnTo>
                  <a:pt x="496" y="1458"/>
                </a:lnTo>
                <a:lnTo>
                  <a:pt x="496" y="1458"/>
                </a:lnTo>
                <a:lnTo>
                  <a:pt x="482" y="1456"/>
                </a:lnTo>
                <a:lnTo>
                  <a:pt x="466" y="1454"/>
                </a:lnTo>
                <a:lnTo>
                  <a:pt x="452" y="1450"/>
                </a:lnTo>
                <a:lnTo>
                  <a:pt x="440" y="1442"/>
                </a:lnTo>
                <a:lnTo>
                  <a:pt x="428" y="1432"/>
                </a:lnTo>
                <a:lnTo>
                  <a:pt x="416" y="1420"/>
                </a:lnTo>
                <a:lnTo>
                  <a:pt x="406" y="1402"/>
                </a:lnTo>
                <a:lnTo>
                  <a:pt x="400" y="1380"/>
                </a:lnTo>
                <a:lnTo>
                  <a:pt x="400" y="1179"/>
                </a:lnTo>
                <a:lnTo>
                  <a:pt x="400" y="1179"/>
                </a:lnTo>
                <a:lnTo>
                  <a:pt x="399" y="1167"/>
                </a:lnTo>
                <a:lnTo>
                  <a:pt x="395" y="1155"/>
                </a:lnTo>
                <a:lnTo>
                  <a:pt x="389" y="1143"/>
                </a:lnTo>
                <a:lnTo>
                  <a:pt x="381" y="1133"/>
                </a:lnTo>
                <a:lnTo>
                  <a:pt x="371" y="1125"/>
                </a:lnTo>
                <a:lnTo>
                  <a:pt x="361" y="1119"/>
                </a:lnTo>
                <a:lnTo>
                  <a:pt x="347" y="1115"/>
                </a:lnTo>
                <a:lnTo>
                  <a:pt x="335" y="1113"/>
                </a:lnTo>
                <a:lnTo>
                  <a:pt x="66" y="1113"/>
                </a:lnTo>
                <a:lnTo>
                  <a:pt x="66" y="1113"/>
                </a:lnTo>
                <a:lnTo>
                  <a:pt x="52" y="1115"/>
                </a:lnTo>
                <a:lnTo>
                  <a:pt x="40" y="1119"/>
                </a:lnTo>
                <a:lnTo>
                  <a:pt x="30" y="1125"/>
                </a:lnTo>
                <a:lnTo>
                  <a:pt x="20" y="1133"/>
                </a:lnTo>
                <a:lnTo>
                  <a:pt x="12" y="1143"/>
                </a:lnTo>
                <a:lnTo>
                  <a:pt x="6" y="1155"/>
                </a:lnTo>
                <a:lnTo>
                  <a:pt x="2" y="1167"/>
                </a:lnTo>
                <a:lnTo>
                  <a:pt x="0" y="1179"/>
                </a:lnTo>
                <a:lnTo>
                  <a:pt x="0" y="1448"/>
                </a:lnTo>
                <a:lnTo>
                  <a:pt x="0" y="1448"/>
                </a:lnTo>
                <a:lnTo>
                  <a:pt x="2" y="1462"/>
                </a:lnTo>
                <a:lnTo>
                  <a:pt x="6" y="1474"/>
                </a:lnTo>
                <a:lnTo>
                  <a:pt x="12" y="1486"/>
                </a:lnTo>
                <a:lnTo>
                  <a:pt x="20" y="1494"/>
                </a:lnTo>
                <a:lnTo>
                  <a:pt x="30" y="1503"/>
                </a:lnTo>
                <a:lnTo>
                  <a:pt x="40" y="1509"/>
                </a:lnTo>
                <a:lnTo>
                  <a:pt x="52" y="1511"/>
                </a:lnTo>
                <a:lnTo>
                  <a:pt x="66" y="1513"/>
                </a:lnTo>
                <a:lnTo>
                  <a:pt x="317" y="1513"/>
                </a:lnTo>
                <a:lnTo>
                  <a:pt x="317" y="1513"/>
                </a:lnTo>
                <a:lnTo>
                  <a:pt x="329" y="1515"/>
                </a:lnTo>
                <a:lnTo>
                  <a:pt x="339" y="1519"/>
                </a:lnTo>
                <a:lnTo>
                  <a:pt x="351" y="1525"/>
                </a:lnTo>
                <a:lnTo>
                  <a:pt x="359" y="1531"/>
                </a:lnTo>
                <a:lnTo>
                  <a:pt x="369" y="1539"/>
                </a:lnTo>
                <a:lnTo>
                  <a:pt x="375" y="1551"/>
                </a:lnTo>
                <a:lnTo>
                  <a:pt x="381" y="1563"/>
                </a:lnTo>
                <a:lnTo>
                  <a:pt x="385" y="1579"/>
                </a:lnTo>
                <a:lnTo>
                  <a:pt x="385" y="1579"/>
                </a:lnTo>
                <a:lnTo>
                  <a:pt x="385" y="1585"/>
                </a:lnTo>
                <a:lnTo>
                  <a:pt x="385" y="1962"/>
                </a:lnTo>
                <a:lnTo>
                  <a:pt x="1170" y="1962"/>
                </a:lnTo>
                <a:lnTo>
                  <a:pt x="1170" y="1585"/>
                </a:lnTo>
                <a:lnTo>
                  <a:pt x="1170" y="1585"/>
                </a:lnTo>
                <a:lnTo>
                  <a:pt x="1168" y="1563"/>
                </a:lnTo>
                <a:lnTo>
                  <a:pt x="1168" y="1563"/>
                </a:lnTo>
                <a:lnTo>
                  <a:pt x="1170" y="1545"/>
                </a:lnTo>
                <a:lnTo>
                  <a:pt x="1172" y="1529"/>
                </a:lnTo>
                <a:lnTo>
                  <a:pt x="1178" y="1515"/>
                </a:lnTo>
                <a:lnTo>
                  <a:pt x="1184" y="1503"/>
                </a:lnTo>
                <a:lnTo>
                  <a:pt x="1192" y="1494"/>
                </a:lnTo>
                <a:lnTo>
                  <a:pt x="1202" y="1488"/>
                </a:lnTo>
                <a:lnTo>
                  <a:pt x="1212" y="1482"/>
                </a:lnTo>
                <a:lnTo>
                  <a:pt x="1224" y="1478"/>
                </a:lnTo>
                <a:lnTo>
                  <a:pt x="1545" y="1478"/>
                </a:lnTo>
                <a:lnTo>
                  <a:pt x="1545" y="1478"/>
                </a:lnTo>
                <a:lnTo>
                  <a:pt x="1563" y="1480"/>
                </a:lnTo>
                <a:lnTo>
                  <a:pt x="1579" y="1486"/>
                </a:lnTo>
                <a:lnTo>
                  <a:pt x="1595" y="1492"/>
                </a:lnTo>
                <a:lnTo>
                  <a:pt x="1607" y="1501"/>
                </a:lnTo>
                <a:lnTo>
                  <a:pt x="1617" y="1513"/>
                </a:lnTo>
                <a:lnTo>
                  <a:pt x="1627" y="1529"/>
                </a:lnTo>
                <a:lnTo>
                  <a:pt x="1633" y="1549"/>
                </a:lnTo>
                <a:lnTo>
                  <a:pt x="1637" y="1571"/>
                </a:lnTo>
                <a:lnTo>
                  <a:pt x="1637" y="1962"/>
                </a:lnTo>
                <a:lnTo>
                  <a:pt x="1834" y="1962"/>
                </a:lnTo>
                <a:lnTo>
                  <a:pt x="1834" y="1456"/>
                </a:lnTo>
                <a:lnTo>
                  <a:pt x="1764" y="1456"/>
                </a:lnTo>
                <a:lnTo>
                  <a:pt x="1764" y="1456"/>
                </a:lnTo>
                <a:lnTo>
                  <a:pt x="1742" y="1454"/>
                </a:lnTo>
                <a:lnTo>
                  <a:pt x="1724" y="1452"/>
                </a:lnTo>
                <a:lnTo>
                  <a:pt x="1708" y="1446"/>
                </a:lnTo>
                <a:lnTo>
                  <a:pt x="1696" y="1436"/>
                </a:lnTo>
                <a:lnTo>
                  <a:pt x="1686" y="1424"/>
                </a:lnTo>
                <a:lnTo>
                  <a:pt x="1678" y="1408"/>
                </a:lnTo>
                <a:lnTo>
                  <a:pt x="1675" y="1388"/>
                </a:lnTo>
                <a:lnTo>
                  <a:pt x="1675" y="1364"/>
                </a:lnTo>
                <a:lnTo>
                  <a:pt x="1675" y="1364"/>
                </a:lnTo>
                <a:lnTo>
                  <a:pt x="1675" y="1023"/>
                </a:lnTo>
                <a:lnTo>
                  <a:pt x="1675" y="1023"/>
                </a:lnTo>
                <a:lnTo>
                  <a:pt x="1678" y="1011"/>
                </a:lnTo>
                <a:lnTo>
                  <a:pt x="1684" y="1001"/>
                </a:lnTo>
                <a:lnTo>
                  <a:pt x="1692" y="991"/>
                </a:lnTo>
                <a:lnTo>
                  <a:pt x="1700" y="985"/>
                </a:lnTo>
                <a:lnTo>
                  <a:pt x="1710" y="979"/>
                </a:lnTo>
                <a:lnTo>
                  <a:pt x="1720" y="975"/>
                </a:lnTo>
                <a:lnTo>
                  <a:pt x="1742" y="969"/>
                </a:lnTo>
                <a:lnTo>
                  <a:pt x="1744" y="969"/>
                </a:lnTo>
                <a:lnTo>
                  <a:pt x="1834" y="969"/>
                </a:lnTo>
                <a:lnTo>
                  <a:pt x="1834" y="551"/>
                </a:lnTo>
                <a:lnTo>
                  <a:pt x="1744" y="551"/>
                </a:lnTo>
                <a:lnTo>
                  <a:pt x="1744" y="551"/>
                </a:lnTo>
                <a:lnTo>
                  <a:pt x="1730" y="551"/>
                </a:lnTo>
                <a:lnTo>
                  <a:pt x="1716" y="555"/>
                </a:lnTo>
                <a:lnTo>
                  <a:pt x="1704" y="563"/>
                </a:lnTo>
                <a:lnTo>
                  <a:pt x="1694" y="571"/>
                </a:lnTo>
                <a:lnTo>
                  <a:pt x="1686" y="580"/>
                </a:lnTo>
                <a:lnTo>
                  <a:pt x="1680" y="592"/>
                </a:lnTo>
                <a:lnTo>
                  <a:pt x="1676" y="604"/>
                </a:lnTo>
                <a:lnTo>
                  <a:pt x="1675" y="618"/>
                </a:lnTo>
                <a:lnTo>
                  <a:pt x="1675" y="891"/>
                </a:lnTo>
                <a:lnTo>
                  <a:pt x="1675" y="891"/>
                </a:lnTo>
                <a:lnTo>
                  <a:pt x="1669" y="899"/>
                </a:lnTo>
                <a:lnTo>
                  <a:pt x="1661" y="907"/>
                </a:lnTo>
                <a:lnTo>
                  <a:pt x="1651" y="915"/>
                </a:lnTo>
                <a:lnTo>
                  <a:pt x="1641" y="921"/>
                </a:lnTo>
                <a:lnTo>
                  <a:pt x="1619" y="927"/>
                </a:lnTo>
                <a:lnTo>
                  <a:pt x="1597" y="931"/>
                </a:lnTo>
                <a:lnTo>
                  <a:pt x="1597" y="931"/>
                </a:lnTo>
                <a:lnTo>
                  <a:pt x="1585" y="931"/>
                </a:lnTo>
                <a:lnTo>
                  <a:pt x="1228" y="931"/>
                </a:lnTo>
                <a:lnTo>
                  <a:pt x="1228" y="931"/>
                </a:lnTo>
                <a:lnTo>
                  <a:pt x="1214" y="925"/>
                </a:lnTo>
                <a:lnTo>
                  <a:pt x="1202" y="919"/>
                </a:lnTo>
                <a:lnTo>
                  <a:pt x="1188" y="911"/>
                </a:lnTo>
                <a:lnTo>
                  <a:pt x="1174" y="901"/>
                </a:lnTo>
                <a:lnTo>
                  <a:pt x="1164" y="889"/>
                </a:lnTo>
                <a:lnTo>
                  <a:pt x="1154" y="878"/>
                </a:lnTo>
                <a:lnTo>
                  <a:pt x="1146" y="862"/>
                </a:lnTo>
                <a:lnTo>
                  <a:pt x="1140" y="844"/>
                </a:lnTo>
                <a:lnTo>
                  <a:pt x="1140" y="844"/>
                </a:lnTo>
                <a:lnTo>
                  <a:pt x="1142" y="828"/>
                </a:lnTo>
                <a:lnTo>
                  <a:pt x="1142" y="164"/>
                </a:lnTo>
                <a:lnTo>
                  <a:pt x="1142" y="164"/>
                </a:lnTo>
                <a:lnTo>
                  <a:pt x="1140" y="146"/>
                </a:lnTo>
                <a:lnTo>
                  <a:pt x="1138" y="130"/>
                </a:lnTo>
                <a:lnTo>
                  <a:pt x="1134" y="114"/>
                </a:lnTo>
                <a:lnTo>
                  <a:pt x="1128" y="100"/>
                </a:lnTo>
                <a:lnTo>
                  <a:pt x="1122" y="86"/>
                </a:lnTo>
                <a:lnTo>
                  <a:pt x="1114" y="72"/>
                </a:lnTo>
                <a:lnTo>
                  <a:pt x="1104" y="60"/>
                </a:lnTo>
                <a:lnTo>
                  <a:pt x="1094" y="48"/>
                </a:lnTo>
                <a:lnTo>
                  <a:pt x="1082" y="38"/>
                </a:lnTo>
                <a:lnTo>
                  <a:pt x="1070" y="28"/>
                </a:lnTo>
                <a:lnTo>
                  <a:pt x="1056" y="20"/>
                </a:lnTo>
                <a:lnTo>
                  <a:pt x="1042" y="12"/>
                </a:lnTo>
                <a:lnTo>
                  <a:pt x="1027" y="8"/>
                </a:lnTo>
                <a:lnTo>
                  <a:pt x="1011" y="4"/>
                </a:lnTo>
                <a:lnTo>
                  <a:pt x="995" y="0"/>
                </a:lnTo>
                <a:lnTo>
                  <a:pt x="97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876" y="1"/>
            <a:ext cx="1260475" cy="720725"/>
            <a:chOff x="3941763" y="3068638"/>
            <a:chExt cx="1260475" cy="720725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941763" y="3427413"/>
              <a:ext cx="114935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676" y="114"/>
                </a:cxn>
                <a:cxn ang="0">
                  <a:pos x="724" y="58"/>
                </a:cxn>
                <a:cxn ang="0">
                  <a:pos x="676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4" h="114">
                  <a:moveTo>
                    <a:pt x="0" y="0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676" y="114"/>
                  </a:lnTo>
                  <a:lnTo>
                    <a:pt x="724" y="58"/>
                  </a:lnTo>
                  <a:lnTo>
                    <a:pt x="676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3068638"/>
              <a:ext cx="1260475" cy="180975"/>
            </a:xfrm>
            <a:custGeom>
              <a:avLst/>
              <a:gdLst/>
              <a:ahLst/>
              <a:cxnLst>
                <a:cxn ang="0">
                  <a:pos x="794" y="56"/>
                </a:cxn>
                <a:cxn ang="0">
                  <a:pos x="746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630" y="114"/>
                </a:cxn>
                <a:cxn ang="0">
                  <a:pos x="630" y="114"/>
                </a:cxn>
                <a:cxn ang="0">
                  <a:pos x="746" y="114"/>
                </a:cxn>
                <a:cxn ang="0">
                  <a:pos x="794" y="56"/>
                </a:cxn>
              </a:cxnLst>
              <a:rect l="0" t="0" r="r" b="b"/>
              <a:pathLst>
                <a:path w="794" h="114">
                  <a:moveTo>
                    <a:pt x="794" y="56"/>
                  </a:moveTo>
                  <a:lnTo>
                    <a:pt x="74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630" y="114"/>
                  </a:lnTo>
                  <a:lnTo>
                    <a:pt x="630" y="114"/>
                  </a:lnTo>
                  <a:lnTo>
                    <a:pt x="746" y="114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3941763" y="3249613"/>
              <a:ext cx="1073150" cy="1778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630" y="112"/>
                </a:cxn>
                <a:cxn ang="0">
                  <a:pos x="676" y="56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112"/>
                </a:cxn>
              </a:cxnLst>
              <a:rect l="0" t="0" r="r" b="b"/>
              <a:pathLst>
                <a:path w="676" h="112">
                  <a:moveTo>
                    <a:pt x="0" y="112"/>
                  </a:moveTo>
                  <a:lnTo>
                    <a:pt x="630" y="112"/>
                  </a:lnTo>
                  <a:lnTo>
                    <a:pt x="676" y="56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3941763" y="3427413"/>
              <a:ext cx="10001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0">
                  <a:moveTo>
                    <a:pt x="0" y="0"/>
                  </a:moveTo>
                  <a:lnTo>
                    <a:pt x="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0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3941763" y="3608388"/>
              <a:ext cx="1000125" cy="180975"/>
            </a:xfrm>
            <a:custGeom>
              <a:avLst/>
              <a:gdLst/>
              <a:ahLst/>
              <a:cxnLst>
                <a:cxn ang="0">
                  <a:pos x="584" y="114"/>
                </a:cxn>
                <a:cxn ang="0">
                  <a:pos x="630" y="56"/>
                </a:cxn>
                <a:cxn ang="0">
                  <a:pos x="584" y="0"/>
                </a:cxn>
                <a:cxn ang="0">
                  <a:pos x="584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584" y="114"/>
                </a:cxn>
              </a:cxnLst>
              <a:rect l="0" t="0" r="r" b="b"/>
              <a:pathLst>
                <a:path w="630" h="114">
                  <a:moveTo>
                    <a:pt x="584" y="114"/>
                  </a:moveTo>
                  <a:lnTo>
                    <a:pt x="630" y="56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4" y="11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3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1118022" y="142830"/>
            <a:ext cx="7105279" cy="5924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1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478891" y="6423068"/>
            <a:ext cx="532492" cy="24622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6215086" y="215859"/>
            <a:ext cx="2420721" cy="508409"/>
            <a:chOff x="6984468" y="6021288"/>
            <a:chExt cx="1800000" cy="508409"/>
          </a:xfrm>
        </p:grpSpPr>
        <p:sp>
          <p:nvSpPr>
            <p:cNvPr id="21" name="TextBox 20"/>
            <p:cNvSpPr txBox="1"/>
            <p:nvPr/>
          </p:nvSpPr>
          <p:spPr>
            <a:xfrm>
              <a:off x="6984468" y="6021288"/>
              <a:ext cx="1800000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r" defTabSz="914400" rtl="0" eaLnBrk="1" latinLnBrk="1" hangingPunct="1">
                <a:lnSpc>
                  <a:spcPct val="13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ko-KR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3S TECHNOLOGY. CO., LTD</a:t>
              </a:r>
              <a:endParaRPr lang="ko-KR" alt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4468" y="6237309"/>
              <a:ext cx="18000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r" defTabSz="914400" rtl="0" eaLnBrk="1" latinLnBrk="1" hangingPunct="1">
                <a:lnSpc>
                  <a:spcPct val="13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ko-KR" sz="10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www.3stech.co.kr</a:t>
              </a:r>
              <a:endParaRPr lang="ko-KR" altLang="en-US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00414"/>
            <a:ext cx="2133600" cy="276999"/>
          </a:xfrm>
        </p:spPr>
        <p:txBody>
          <a:bodyPr>
            <a:spAutoFit/>
          </a:bodyPr>
          <a:lstStyle/>
          <a:p>
            <a:fld id="{177A1C9D-D517-4CA3-B47E-D173D5AA6AD9}" type="datetime1">
              <a:rPr lang="ko-KR" altLang="en-US" smtClean="0"/>
              <a:pPr/>
              <a:t>2023-12-14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00414"/>
            <a:ext cx="2895600" cy="276999"/>
          </a:xfrm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-1"/>
            <a:ext cx="9144000" cy="72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457582" y="471449"/>
            <a:ext cx="532492" cy="24622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1" y="1"/>
            <a:ext cx="1260475" cy="720725"/>
            <a:chOff x="3941763" y="3068638"/>
            <a:chExt cx="1260475" cy="720725"/>
          </a:xfrm>
        </p:grpSpPr>
        <p:sp>
          <p:nvSpPr>
            <p:cNvPr id="4101" name="Freeform 5"/>
            <p:cNvSpPr>
              <a:spLocks/>
            </p:cNvSpPr>
            <p:nvPr userDrawn="1"/>
          </p:nvSpPr>
          <p:spPr bwMode="auto">
            <a:xfrm>
              <a:off x="3941763" y="3427413"/>
              <a:ext cx="114935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676" y="114"/>
                </a:cxn>
                <a:cxn ang="0">
                  <a:pos x="724" y="58"/>
                </a:cxn>
                <a:cxn ang="0">
                  <a:pos x="676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4" h="114">
                  <a:moveTo>
                    <a:pt x="0" y="0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676" y="114"/>
                  </a:lnTo>
                  <a:lnTo>
                    <a:pt x="724" y="58"/>
                  </a:lnTo>
                  <a:lnTo>
                    <a:pt x="676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auto">
            <a:xfrm>
              <a:off x="3941763" y="3068638"/>
              <a:ext cx="1260475" cy="180975"/>
            </a:xfrm>
            <a:custGeom>
              <a:avLst/>
              <a:gdLst/>
              <a:ahLst/>
              <a:cxnLst>
                <a:cxn ang="0">
                  <a:pos x="794" y="56"/>
                </a:cxn>
                <a:cxn ang="0">
                  <a:pos x="746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630" y="114"/>
                </a:cxn>
                <a:cxn ang="0">
                  <a:pos x="630" y="114"/>
                </a:cxn>
                <a:cxn ang="0">
                  <a:pos x="746" y="114"/>
                </a:cxn>
                <a:cxn ang="0">
                  <a:pos x="794" y="56"/>
                </a:cxn>
              </a:cxnLst>
              <a:rect l="0" t="0" r="r" b="b"/>
              <a:pathLst>
                <a:path w="794" h="114">
                  <a:moveTo>
                    <a:pt x="794" y="56"/>
                  </a:moveTo>
                  <a:lnTo>
                    <a:pt x="74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630" y="114"/>
                  </a:lnTo>
                  <a:lnTo>
                    <a:pt x="630" y="114"/>
                  </a:lnTo>
                  <a:lnTo>
                    <a:pt x="746" y="114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3941763" y="3249613"/>
              <a:ext cx="1073150" cy="1778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630" y="112"/>
                </a:cxn>
                <a:cxn ang="0">
                  <a:pos x="676" y="56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112"/>
                </a:cxn>
              </a:cxnLst>
              <a:rect l="0" t="0" r="r" b="b"/>
              <a:pathLst>
                <a:path w="676" h="112">
                  <a:moveTo>
                    <a:pt x="0" y="112"/>
                  </a:moveTo>
                  <a:lnTo>
                    <a:pt x="630" y="112"/>
                  </a:lnTo>
                  <a:lnTo>
                    <a:pt x="676" y="56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3941763" y="3427413"/>
              <a:ext cx="10001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30" y="0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0">
                  <a:moveTo>
                    <a:pt x="0" y="0"/>
                  </a:moveTo>
                  <a:lnTo>
                    <a:pt x="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0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3941763" y="3608388"/>
              <a:ext cx="1000125" cy="180975"/>
            </a:xfrm>
            <a:custGeom>
              <a:avLst/>
              <a:gdLst/>
              <a:ahLst/>
              <a:cxnLst>
                <a:cxn ang="0">
                  <a:pos x="584" y="114"/>
                </a:cxn>
                <a:cxn ang="0">
                  <a:pos x="630" y="56"/>
                </a:cxn>
                <a:cxn ang="0">
                  <a:pos x="584" y="0"/>
                </a:cxn>
                <a:cxn ang="0">
                  <a:pos x="584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584" y="114"/>
                </a:cxn>
              </a:cxnLst>
              <a:rect l="0" t="0" r="r" b="b"/>
              <a:pathLst>
                <a:path w="630" h="114">
                  <a:moveTo>
                    <a:pt x="584" y="114"/>
                  </a:moveTo>
                  <a:lnTo>
                    <a:pt x="630" y="56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4" y="11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6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1118022" y="142830"/>
            <a:ext cx="7105279" cy="5924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13" name="슬라이드 번호 개체 틀 4"/>
          <p:cNvSpPr txBox="1">
            <a:spLocks/>
          </p:cNvSpPr>
          <p:nvPr userDrawn="1"/>
        </p:nvSpPr>
        <p:spPr>
          <a:xfrm>
            <a:off x="8478891" y="6423068"/>
            <a:ext cx="53249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AB9F4-96E6-4C5F-8068-4B9C71A7656E}" type="slidenum">
              <a:rPr kumimoji="0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36A01E7-113B-4D20-B74E-C589F085EA41}" type="datetime1">
              <a:rPr lang="ko-KR" altLang="en-US" smtClean="0"/>
              <a:pPr/>
              <a:t>2023-12-14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47" name="그룹 146"/>
          <p:cNvGrpSpPr/>
          <p:nvPr userDrawn="1"/>
        </p:nvGrpSpPr>
        <p:grpSpPr>
          <a:xfrm>
            <a:off x="1910347" y="654013"/>
            <a:ext cx="5323309" cy="4883150"/>
            <a:chOff x="0" y="0"/>
            <a:chExt cx="5323309" cy="4883150"/>
          </a:xfrm>
        </p:grpSpPr>
        <p:grpSp>
          <p:nvGrpSpPr>
            <p:cNvPr id="142" name="그룹 141"/>
            <p:cNvGrpSpPr/>
            <p:nvPr userDrawn="1"/>
          </p:nvGrpSpPr>
          <p:grpSpPr>
            <a:xfrm>
              <a:off x="2590800" y="3063875"/>
              <a:ext cx="2362200" cy="1819275"/>
              <a:chOff x="2590800" y="3063875"/>
              <a:chExt cx="2362200" cy="1819275"/>
            </a:xfrm>
          </p:grpSpPr>
          <p:sp>
            <p:nvSpPr>
              <p:cNvPr id="5126" name="Freeform 6"/>
              <p:cNvSpPr>
                <a:spLocks/>
              </p:cNvSpPr>
              <p:nvPr userDrawn="1"/>
            </p:nvSpPr>
            <p:spPr bwMode="auto">
              <a:xfrm>
                <a:off x="2590800" y="3063875"/>
                <a:ext cx="2362200" cy="1819275"/>
              </a:xfrm>
              <a:custGeom>
                <a:avLst/>
                <a:gdLst/>
                <a:ahLst/>
                <a:cxnLst>
                  <a:cxn ang="0">
                    <a:pos x="4" y="1146"/>
                  </a:cxn>
                  <a:cxn ang="0">
                    <a:pos x="0" y="162"/>
                  </a:cxn>
                  <a:cxn ang="0">
                    <a:pos x="378" y="162"/>
                  </a:cxn>
                  <a:cxn ang="0">
                    <a:pos x="378" y="162"/>
                  </a:cxn>
                  <a:cxn ang="0">
                    <a:pos x="1126" y="162"/>
                  </a:cxn>
                  <a:cxn ang="0">
                    <a:pos x="1126" y="162"/>
                  </a:cxn>
                  <a:cxn ang="0">
                    <a:pos x="1172" y="160"/>
                  </a:cxn>
                  <a:cxn ang="0">
                    <a:pos x="1218" y="156"/>
                  </a:cxn>
                  <a:cxn ang="0">
                    <a:pos x="1242" y="150"/>
                  </a:cxn>
                  <a:cxn ang="0">
                    <a:pos x="1266" y="144"/>
                  </a:cxn>
                  <a:cxn ang="0">
                    <a:pos x="1288" y="138"/>
                  </a:cxn>
                  <a:cxn ang="0">
                    <a:pos x="1312" y="130"/>
                  </a:cxn>
                  <a:cxn ang="0">
                    <a:pos x="1336" y="120"/>
                  </a:cxn>
                  <a:cxn ang="0">
                    <a:pos x="1358" y="108"/>
                  </a:cxn>
                  <a:cxn ang="0">
                    <a:pos x="1382" y="94"/>
                  </a:cxn>
                  <a:cxn ang="0">
                    <a:pos x="1404" y="80"/>
                  </a:cxn>
                  <a:cxn ang="0">
                    <a:pos x="1426" y="62"/>
                  </a:cxn>
                  <a:cxn ang="0">
                    <a:pos x="1448" y="44"/>
                  </a:cxn>
                  <a:cxn ang="0">
                    <a:pos x="1468" y="22"/>
                  </a:cxn>
                  <a:cxn ang="0">
                    <a:pos x="1488" y="0"/>
                  </a:cxn>
                  <a:cxn ang="0">
                    <a:pos x="1488" y="0"/>
                  </a:cxn>
                  <a:cxn ang="0">
                    <a:pos x="1462" y="42"/>
                  </a:cxn>
                  <a:cxn ang="0">
                    <a:pos x="1432" y="84"/>
                  </a:cxn>
                  <a:cxn ang="0">
                    <a:pos x="1398" y="124"/>
                  </a:cxn>
                  <a:cxn ang="0">
                    <a:pos x="1362" y="162"/>
                  </a:cxn>
                  <a:cxn ang="0">
                    <a:pos x="618" y="908"/>
                  </a:cxn>
                  <a:cxn ang="0">
                    <a:pos x="618" y="908"/>
                  </a:cxn>
                  <a:cxn ang="0">
                    <a:pos x="588" y="936"/>
                  </a:cxn>
                  <a:cxn ang="0">
                    <a:pos x="558" y="962"/>
                  </a:cxn>
                  <a:cxn ang="0">
                    <a:pos x="526" y="986"/>
                  </a:cxn>
                  <a:cxn ang="0">
                    <a:pos x="494" y="1010"/>
                  </a:cxn>
                  <a:cxn ang="0">
                    <a:pos x="460" y="1030"/>
                  </a:cxn>
                  <a:cxn ang="0">
                    <a:pos x="424" y="1050"/>
                  </a:cxn>
                  <a:cxn ang="0">
                    <a:pos x="390" y="1068"/>
                  </a:cxn>
                  <a:cxn ang="0">
                    <a:pos x="352" y="1084"/>
                  </a:cxn>
                  <a:cxn ang="0">
                    <a:pos x="316" y="1098"/>
                  </a:cxn>
                  <a:cxn ang="0">
                    <a:pos x="278" y="1110"/>
                  </a:cxn>
                  <a:cxn ang="0">
                    <a:pos x="240" y="1122"/>
                  </a:cxn>
                  <a:cxn ang="0">
                    <a:pos x="200" y="1130"/>
                  </a:cxn>
                  <a:cxn ang="0">
                    <a:pos x="160" y="1138"/>
                  </a:cxn>
                  <a:cxn ang="0">
                    <a:pos x="122" y="1142"/>
                  </a:cxn>
                  <a:cxn ang="0">
                    <a:pos x="80" y="1146"/>
                  </a:cxn>
                  <a:cxn ang="0">
                    <a:pos x="40" y="1146"/>
                  </a:cxn>
                  <a:cxn ang="0">
                    <a:pos x="4" y="1146"/>
                  </a:cxn>
                </a:cxnLst>
                <a:rect l="0" t="0" r="r" b="b"/>
                <a:pathLst>
                  <a:path w="1488" h="1146">
                    <a:moveTo>
                      <a:pt x="4" y="1146"/>
                    </a:moveTo>
                    <a:lnTo>
                      <a:pt x="0" y="162"/>
                    </a:lnTo>
                    <a:lnTo>
                      <a:pt x="378" y="162"/>
                    </a:lnTo>
                    <a:lnTo>
                      <a:pt x="378" y="162"/>
                    </a:lnTo>
                    <a:lnTo>
                      <a:pt x="1126" y="162"/>
                    </a:lnTo>
                    <a:lnTo>
                      <a:pt x="1126" y="162"/>
                    </a:lnTo>
                    <a:lnTo>
                      <a:pt x="1172" y="160"/>
                    </a:lnTo>
                    <a:lnTo>
                      <a:pt x="1218" y="156"/>
                    </a:lnTo>
                    <a:lnTo>
                      <a:pt x="1242" y="150"/>
                    </a:lnTo>
                    <a:lnTo>
                      <a:pt x="1266" y="144"/>
                    </a:lnTo>
                    <a:lnTo>
                      <a:pt x="1288" y="138"/>
                    </a:lnTo>
                    <a:lnTo>
                      <a:pt x="1312" y="130"/>
                    </a:lnTo>
                    <a:lnTo>
                      <a:pt x="1336" y="120"/>
                    </a:lnTo>
                    <a:lnTo>
                      <a:pt x="1358" y="108"/>
                    </a:lnTo>
                    <a:lnTo>
                      <a:pt x="1382" y="94"/>
                    </a:lnTo>
                    <a:lnTo>
                      <a:pt x="1404" y="80"/>
                    </a:lnTo>
                    <a:lnTo>
                      <a:pt x="1426" y="62"/>
                    </a:lnTo>
                    <a:lnTo>
                      <a:pt x="1448" y="44"/>
                    </a:lnTo>
                    <a:lnTo>
                      <a:pt x="1468" y="22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62" y="42"/>
                    </a:lnTo>
                    <a:lnTo>
                      <a:pt x="1432" y="84"/>
                    </a:lnTo>
                    <a:lnTo>
                      <a:pt x="1398" y="124"/>
                    </a:lnTo>
                    <a:lnTo>
                      <a:pt x="1362" y="162"/>
                    </a:lnTo>
                    <a:lnTo>
                      <a:pt x="618" y="908"/>
                    </a:lnTo>
                    <a:lnTo>
                      <a:pt x="618" y="908"/>
                    </a:lnTo>
                    <a:lnTo>
                      <a:pt x="588" y="936"/>
                    </a:lnTo>
                    <a:lnTo>
                      <a:pt x="558" y="962"/>
                    </a:lnTo>
                    <a:lnTo>
                      <a:pt x="526" y="986"/>
                    </a:lnTo>
                    <a:lnTo>
                      <a:pt x="494" y="1010"/>
                    </a:lnTo>
                    <a:lnTo>
                      <a:pt x="460" y="1030"/>
                    </a:lnTo>
                    <a:lnTo>
                      <a:pt x="424" y="1050"/>
                    </a:lnTo>
                    <a:lnTo>
                      <a:pt x="390" y="1068"/>
                    </a:lnTo>
                    <a:lnTo>
                      <a:pt x="352" y="1084"/>
                    </a:lnTo>
                    <a:lnTo>
                      <a:pt x="316" y="1098"/>
                    </a:lnTo>
                    <a:lnTo>
                      <a:pt x="278" y="1110"/>
                    </a:lnTo>
                    <a:lnTo>
                      <a:pt x="240" y="1122"/>
                    </a:lnTo>
                    <a:lnTo>
                      <a:pt x="200" y="1130"/>
                    </a:lnTo>
                    <a:lnTo>
                      <a:pt x="160" y="1138"/>
                    </a:lnTo>
                    <a:lnTo>
                      <a:pt x="122" y="1142"/>
                    </a:lnTo>
                    <a:lnTo>
                      <a:pt x="80" y="1146"/>
                    </a:lnTo>
                    <a:lnTo>
                      <a:pt x="40" y="1146"/>
                    </a:lnTo>
                    <a:lnTo>
                      <a:pt x="4" y="114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auto">
              <a:xfrm>
                <a:off x="2590800" y="4314825"/>
                <a:ext cx="1171575" cy="568325"/>
              </a:xfrm>
              <a:custGeom>
                <a:avLst/>
                <a:gdLst/>
                <a:ahLst/>
                <a:cxnLst>
                  <a:cxn ang="0">
                    <a:pos x="4" y="358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374" y="112"/>
                  </a:cxn>
                  <a:cxn ang="0">
                    <a:pos x="374" y="112"/>
                  </a:cxn>
                  <a:cxn ang="0">
                    <a:pos x="416" y="112"/>
                  </a:cxn>
                  <a:cxn ang="0">
                    <a:pos x="456" y="108"/>
                  </a:cxn>
                  <a:cxn ang="0">
                    <a:pos x="500" y="102"/>
                  </a:cxn>
                  <a:cxn ang="0">
                    <a:pos x="544" y="90"/>
                  </a:cxn>
                  <a:cxn ang="0">
                    <a:pos x="590" y="76"/>
                  </a:cxn>
                  <a:cxn ang="0">
                    <a:pos x="636" y="56"/>
                  </a:cxn>
                  <a:cxn ang="0">
                    <a:pos x="686" y="32"/>
                  </a:cxn>
                  <a:cxn ang="0">
                    <a:pos x="738" y="0"/>
                  </a:cxn>
                  <a:cxn ang="0">
                    <a:pos x="618" y="120"/>
                  </a:cxn>
                  <a:cxn ang="0">
                    <a:pos x="618" y="120"/>
                  </a:cxn>
                  <a:cxn ang="0">
                    <a:pos x="588" y="148"/>
                  </a:cxn>
                  <a:cxn ang="0">
                    <a:pos x="558" y="174"/>
                  </a:cxn>
                  <a:cxn ang="0">
                    <a:pos x="526" y="198"/>
                  </a:cxn>
                  <a:cxn ang="0">
                    <a:pos x="494" y="222"/>
                  </a:cxn>
                  <a:cxn ang="0">
                    <a:pos x="460" y="242"/>
                  </a:cxn>
                  <a:cxn ang="0">
                    <a:pos x="424" y="262"/>
                  </a:cxn>
                  <a:cxn ang="0">
                    <a:pos x="390" y="280"/>
                  </a:cxn>
                  <a:cxn ang="0">
                    <a:pos x="352" y="296"/>
                  </a:cxn>
                  <a:cxn ang="0">
                    <a:pos x="316" y="310"/>
                  </a:cxn>
                  <a:cxn ang="0">
                    <a:pos x="278" y="322"/>
                  </a:cxn>
                  <a:cxn ang="0">
                    <a:pos x="240" y="334"/>
                  </a:cxn>
                  <a:cxn ang="0">
                    <a:pos x="200" y="342"/>
                  </a:cxn>
                  <a:cxn ang="0">
                    <a:pos x="160" y="350"/>
                  </a:cxn>
                  <a:cxn ang="0">
                    <a:pos x="122" y="354"/>
                  </a:cxn>
                  <a:cxn ang="0">
                    <a:pos x="80" y="358"/>
                  </a:cxn>
                  <a:cxn ang="0">
                    <a:pos x="40" y="358"/>
                  </a:cxn>
                  <a:cxn ang="0">
                    <a:pos x="4" y="358"/>
                  </a:cxn>
                </a:cxnLst>
                <a:rect l="0" t="0" r="r" b="b"/>
                <a:pathLst>
                  <a:path w="738" h="358">
                    <a:moveTo>
                      <a:pt x="4" y="358"/>
                    </a:moveTo>
                    <a:lnTo>
                      <a:pt x="0" y="112"/>
                    </a:lnTo>
                    <a:lnTo>
                      <a:pt x="0" y="112"/>
                    </a:lnTo>
                    <a:lnTo>
                      <a:pt x="374" y="112"/>
                    </a:lnTo>
                    <a:lnTo>
                      <a:pt x="374" y="112"/>
                    </a:lnTo>
                    <a:lnTo>
                      <a:pt x="416" y="112"/>
                    </a:lnTo>
                    <a:lnTo>
                      <a:pt x="456" y="108"/>
                    </a:lnTo>
                    <a:lnTo>
                      <a:pt x="500" y="102"/>
                    </a:lnTo>
                    <a:lnTo>
                      <a:pt x="544" y="90"/>
                    </a:lnTo>
                    <a:lnTo>
                      <a:pt x="590" y="76"/>
                    </a:lnTo>
                    <a:lnTo>
                      <a:pt x="636" y="56"/>
                    </a:lnTo>
                    <a:lnTo>
                      <a:pt x="686" y="32"/>
                    </a:lnTo>
                    <a:lnTo>
                      <a:pt x="738" y="0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588" y="148"/>
                    </a:lnTo>
                    <a:lnTo>
                      <a:pt x="558" y="174"/>
                    </a:lnTo>
                    <a:lnTo>
                      <a:pt x="526" y="198"/>
                    </a:lnTo>
                    <a:lnTo>
                      <a:pt x="494" y="222"/>
                    </a:lnTo>
                    <a:lnTo>
                      <a:pt x="460" y="242"/>
                    </a:lnTo>
                    <a:lnTo>
                      <a:pt x="424" y="262"/>
                    </a:lnTo>
                    <a:lnTo>
                      <a:pt x="390" y="280"/>
                    </a:lnTo>
                    <a:lnTo>
                      <a:pt x="352" y="296"/>
                    </a:lnTo>
                    <a:lnTo>
                      <a:pt x="316" y="310"/>
                    </a:lnTo>
                    <a:lnTo>
                      <a:pt x="278" y="322"/>
                    </a:lnTo>
                    <a:lnTo>
                      <a:pt x="240" y="334"/>
                    </a:lnTo>
                    <a:lnTo>
                      <a:pt x="200" y="342"/>
                    </a:lnTo>
                    <a:lnTo>
                      <a:pt x="160" y="350"/>
                    </a:lnTo>
                    <a:lnTo>
                      <a:pt x="122" y="354"/>
                    </a:lnTo>
                    <a:lnTo>
                      <a:pt x="80" y="358"/>
                    </a:lnTo>
                    <a:lnTo>
                      <a:pt x="40" y="358"/>
                    </a:lnTo>
                    <a:lnTo>
                      <a:pt x="4" y="3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auto">
              <a:xfrm>
                <a:off x="2590800" y="3937000"/>
                <a:ext cx="1549400" cy="55562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0" y="104"/>
                  </a:cxn>
                  <a:cxn ang="0">
                    <a:pos x="428" y="104"/>
                  </a:cxn>
                  <a:cxn ang="0">
                    <a:pos x="428" y="104"/>
                  </a:cxn>
                  <a:cxn ang="0">
                    <a:pos x="536" y="106"/>
                  </a:cxn>
                  <a:cxn ang="0">
                    <a:pos x="606" y="106"/>
                  </a:cxn>
                  <a:cxn ang="0">
                    <a:pos x="644" y="104"/>
                  </a:cxn>
                  <a:cxn ang="0">
                    <a:pos x="684" y="102"/>
                  </a:cxn>
                  <a:cxn ang="0">
                    <a:pos x="724" y="96"/>
                  </a:cxn>
                  <a:cxn ang="0">
                    <a:pos x="762" y="90"/>
                  </a:cxn>
                  <a:cxn ang="0">
                    <a:pos x="802" y="82"/>
                  </a:cxn>
                  <a:cxn ang="0">
                    <a:pos x="840" y="72"/>
                  </a:cxn>
                  <a:cxn ang="0">
                    <a:pos x="878" y="58"/>
                  </a:cxn>
                  <a:cxn ang="0">
                    <a:pos x="912" y="42"/>
                  </a:cxn>
                  <a:cxn ang="0">
                    <a:pos x="946" y="22"/>
                  </a:cxn>
                  <a:cxn ang="0">
                    <a:pos x="976" y="0"/>
                  </a:cxn>
                  <a:cxn ang="0">
                    <a:pos x="738" y="236"/>
                  </a:cxn>
                  <a:cxn ang="0">
                    <a:pos x="738" y="236"/>
                  </a:cxn>
                  <a:cxn ang="0">
                    <a:pos x="704" y="262"/>
                  </a:cxn>
                  <a:cxn ang="0">
                    <a:pos x="670" y="286"/>
                  </a:cxn>
                  <a:cxn ang="0">
                    <a:pos x="634" y="304"/>
                  </a:cxn>
                  <a:cxn ang="0">
                    <a:pos x="596" y="322"/>
                  </a:cxn>
                  <a:cxn ang="0">
                    <a:pos x="554" y="334"/>
                  </a:cxn>
                  <a:cxn ang="0">
                    <a:pos x="510" y="342"/>
                  </a:cxn>
                  <a:cxn ang="0">
                    <a:pos x="462" y="348"/>
                  </a:cxn>
                  <a:cxn ang="0">
                    <a:pos x="410" y="350"/>
                  </a:cxn>
                  <a:cxn ang="0">
                    <a:pos x="0" y="350"/>
                  </a:cxn>
                  <a:cxn ang="0">
                    <a:pos x="0" y="104"/>
                  </a:cxn>
                </a:cxnLst>
                <a:rect l="0" t="0" r="r" b="b"/>
                <a:pathLst>
                  <a:path w="976" h="350">
                    <a:moveTo>
                      <a:pt x="0" y="104"/>
                    </a:moveTo>
                    <a:lnTo>
                      <a:pt x="0" y="104"/>
                    </a:lnTo>
                    <a:lnTo>
                      <a:pt x="428" y="104"/>
                    </a:lnTo>
                    <a:lnTo>
                      <a:pt x="428" y="104"/>
                    </a:lnTo>
                    <a:lnTo>
                      <a:pt x="536" y="106"/>
                    </a:lnTo>
                    <a:lnTo>
                      <a:pt x="606" y="106"/>
                    </a:lnTo>
                    <a:lnTo>
                      <a:pt x="644" y="104"/>
                    </a:lnTo>
                    <a:lnTo>
                      <a:pt x="684" y="102"/>
                    </a:lnTo>
                    <a:lnTo>
                      <a:pt x="724" y="96"/>
                    </a:lnTo>
                    <a:lnTo>
                      <a:pt x="762" y="90"/>
                    </a:lnTo>
                    <a:lnTo>
                      <a:pt x="802" y="82"/>
                    </a:lnTo>
                    <a:lnTo>
                      <a:pt x="840" y="72"/>
                    </a:lnTo>
                    <a:lnTo>
                      <a:pt x="878" y="58"/>
                    </a:lnTo>
                    <a:lnTo>
                      <a:pt x="912" y="42"/>
                    </a:lnTo>
                    <a:lnTo>
                      <a:pt x="946" y="22"/>
                    </a:lnTo>
                    <a:lnTo>
                      <a:pt x="976" y="0"/>
                    </a:lnTo>
                    <a:lnTo>
                      <a:pt x="738" y="236"/>
                    </a:lnTo>
                    <a:lnTo>
                      <a:pt x="738" y="236"/>
                    </a:lnTo>
                    <a:lnTo>
                      <a:pt x="704" y="262"/>
                    </a:lnTo>
                    <a:lnTo>
                      <a:pt x="670" y="286"/>
                    </a:lnTo>
                    <a:lnTo>
                      <a:pt x="634" y="304"/>
                    </a:lnTo>
                    <a:lnTo>
                      <a:pt x="596" y="322"/>
                    </a:lnTo>
                    <a:lnTo>
                      <a:pt x="554" y="334"/>
                    </a:lnTo>
                    <a:lnTo>
                      <a:pt x="510" y="342"/>
                    </a:lnTo>
                    <a:lnTo>
                      <a:pt x="462" y="348"/>
                    </a:lnTo>
                    <a:lnTo>
                      <a:pt x="410" y="350"/>
                    </a:lnTo>
                    <a:lnTo>
                      <a:pt x="0" y="35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auto">
              <a:xfrm>
                <a:off x="2590800" y="3597275"/>
                <a:ext cx="1889125" cy="511175"/>
              </a:xfrm>
              <a:custGeom>
                <a:avLst/>
                <a:gdLst/>
                <a:ahLst/>
                <a:cxnLst>
                  <a:cxn ang="0">
                    <a:pos x="2" y="74"/>
                  </a:cxn>
                  <a:cxn ang="0">
                    <a:pos x="2" y="74"/>
                  </a:cxn>
                  <a:cxn ang="0">
                    <a:pos x="810" y="76"/>
                  </a:cxn>
                  <a:cxn ang="0">
                    <a:pos x="810" y="76"/>
                  </a:cxn>
                  <a:cxn ang="0">
                    <a:pos x="892" y="74"/>
                  </a:cxn>
                  <a:cxn ang="0">
                    <a:pos x="940" y="72"/>
                  </a:cxn>
                  <a:cxn ang="0">
                    <a:pos x="992" y="66"/>
                  </a:cxn>
                  <a:cxn ang="0">
                    <a:pos x="1044" y="56"/>
                  </a:cxn>
                  <a:cxn ang="0">
                    <a:pos x="1072" y="50"/>
                  </a:cxn>
                  <a:cxn ang="0">
                    <a:pos x="1096" y="44"/>
                  </a:cxn>
                  <a:cxn ang="0">
                    <a:pos x="1122" y="34"/>
                  </a:cxn>
                  <a:cxn ang="0">
                    <a:pos x="1146" y="24"/>
                  </a:cxn>
                  <a:cxn ang="0">
                    <a:pos x="1168" y="12"/>
                  </a:cxn>
                  <a:cxn ang="0">
                    <a:pos x="1190" y="0"/>
                  </a:cxn>
                  <a:cxn ang="0">
                    <a:pos x="958" y="232"/>
                  </a:cxn>
                  <a:cxn ang="0">
                    <a:pos x="958" y="232"/>
                  </a:cxn>
                  <a:cxn ang="0">
                    <a:pos x="936" y="246"/>
                  </a:cxn>
                  <a:cxn ang="0">
                    <a:pos x="914" y="258"/>
                  </a:cxn>
                  <a:cxn ang="0">
                    <a:pos x="890" y="268"/>
                  </a:cxn>
                  <a:cxn ang="0">
                    <a:pos x="866" y="278"/>
                  </a:cxn>
                  <a:cxn ang="0">
                    <a:pos x="842" y="286"/>
                  </a:cxn>
                  <a:cxn ang="0">
                    <a:pos x="818" y="294"/>
                  </a:cxn>
                  <a:cxn ang="0">
                    <a:pos x="766" y="306"/>
                  </a:cxn>
                  <a:cxn ang="0">
                    <a:pos x="714" y="314"/>
                  </a:cxn>
                  <a:cxn ang="0">
                    <a:pos x="664" y="318"/>
                  </a:cxn>
                  <a:cxn ang="0">
                    <a:pos x="612" y="320"/>
                  </a:cxn>
                  <a:cxn ang="0">
                    <a:pos x="562" y="322"/>
                  </a:cxn>
                  <a:cxn ang="0">
                    <a:pos x="0" y="320"/>
                  </a:cxn>
                  <a:cxn ang="0">
                    <a:pos x="2" y="74"/>
                  </a:cxn>
                </a:cxnLst>
                <a:rect l="0" t="0" r="r" b="b"/>
                <a:pathLst>
                  <a:path w="1190" h="322">
                    <a:moveTo>
                      <a:pt x="2" y="74"/>
                    </a:moveTo>
                    <a:lnTo>
                      <a:pt x="2" y="74"/>
                    </a:lnTo>
                    <a:lnTo>
                      <a:pt x="810" y="76"/>
                    </a:lnTo>
                    <a:lnTo>
                      <a:pt x="810" y="76"/>
                    </a:lnTo>
                    <a:lnTo>
                      <a:pt x="892" y="74"/>
                    </a:lnTo>
                    <a:lnTo>
                      <a:pt x="940" y="72"/>
                    </a:lnTo>
                    <a:lnTo>
                      <a:pt x="992" y="66"/>
                    </a:lnTo>
                    <a:lnTo>
                      <a:pt x="1044" y="56"/>
                    </a:lnTo>
                    <a:lnTo>
                      <a:pt x="1072" y="50"/>
                    </a:lnTo>
                    <a:lnTo>
                      <a:pt x="1096" y="44"/>
                    </a:lnTo>
                    <a:lnTo>
                      <a:pt x="1122" y="34"/>
                    </a:lnTo>
                    <a:lnTo>
                      <a:pt x="1146" y="24"/>
                    </a:lnTo>
                    <a:lnTo>
                      <a:pt x="1168" y="12"/>
                    </a:lnTo>
                    <a:lnTo>
                      <a:pt x="1190" y="0"/>
                    </a:lnTo>
                    <a:lnTo>
                      <a:pt x="958" y="232"/>
                    </a:lnTo>
                    <a:lnTo>
                      <a:pt x="958" y="232"/>
                    </a:lnTo>
                    <a:lnTo>
                      <a:pt x="936" y="246"/>
                    </a:lnTo>
                    <a:lnTo>
                      <a:pt x="914" y="258"/>
                    </a:lnTo>
                    <a:lnTo>
                      <a:pt x="890" y="268"/>
                    </a:lnTo>
                    <a:lnTo>
                      <a:pt x="866" y="278"/>
                    </a:lnTo>
                    <a:lnTo>
                      <a:pt x="842" y="286"/>
                    </a:lnTo>
                    <a:lnTo>
                      <a:pt x="818" y="294"/>
                    </a:lnTo>
                    <a:lnTo>
                      <a:pt x="766" y="306"/>
                    </a:lnTo>
                    <a:lnTo>
                      <a:pt x="714" y="314"/>
                    </a:lnTo>
                    <a:lnTo>
                      <a:pt x="664" y="318"/>
                    </a:lnTo>
                    <a:lnTo>
                      <a:pt x="612" y="320"/>
                    </a:lnTo>
                    <a:lnTo>
                      <a:pt x="562" y="322"/>
                    </a:lnTo>
                    <a:lnTo>
                      <a:pt x="0" y="320"/>
                    </a:lnTo>
                    <a:lnTo>
                      <a:pt x="2" y="7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141" name="그룹 140"/>
            <p:cNvGrpSpPr/>
            <p:nvPr userDrawn="1"/>
          </p:nvGrpSpPr>
          <p:grpSpPr>
            <a:xfrm>
              <a:off x="368300" y="3063875"/>
              <a:ext cx="2298700" cy="1819275"/>
              <a:chOff x="368300" y="3063875"/>
              <a:chExt cx="2298700" cy="1819275"/>
            </a:xfrm>
          </p:grpSpPr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368300" y="3063875"/>
                <a:ext cx="2298700" cy="1819275"/>
              </a:xfrm>
              <a:custGeom>
                <a:avLst/>
                <a:gdLst/>
                <a:ahLst/>
                <a:cxnLst>
                  <a:cxn ang="0">
                    <a:pos x="1404" y="1146"/>
                  </a:cxn>
                  <a:cxn ang="0">
                    <a:pos x="1408" y="162"/>
                  </a:cxn>
                  <a:cxn ang="0">
                    <a:pos x="1110" y="162"/>
                  </a:cxn>
                  <a:cxn ang="0">
                    <a:pos x="1110" y="162"/>
                  </a:cxn>
                  <a:cxn ang="0">
                    <a:pos x="362" y="162"/>
                  </a:cxn>
                  <a:cxn ang="0">
                    <a:pos x="362" y="162"/>
                  </a:cxn>
                  <a:cxn ang="0">
                    <a:pos x="316" y="160"/>
                  </a:cxn>
                  <a:cxn ang="0">
                    <a:pos x="270" y="156"/>
                  </a:cxn>
                  <a:cxn ang="0">
                    <a:pos x="246" y="150"/>
                  </a:cxn>
                  <a:cxn ang="0">
                    <a:pos x="222" y="144"/>
                  </a:cxn>
                  <a:cxn ang="0">
                    <a:pos x="200" y="138"/>
                  </a:cxn>
                  <a:cxn ang="0">
                    <a:pos x="176" y="130"/>
                  </a:cxn>
                  <a:cxn ang="0">
                    <a:pos x="152" y="120"/>
                  </a:cxn>
                  <a:cxn ang="0">
                    <a:pos x="130" y="108"/>
                  </a:cxn>
                  <a:cxn ang="0">
                    <a:pos x="106" y="94"/>
                  </a:cxn>
                  <a:cxn ang="0">
                    <a:pos x="84" y="80"/>
                  </a:cxn>
                  <a:cxn ang="0">
                    <a:pos x="62" y="62"/>
                  </a:cxn>
                  <a:cxn ang="0">
                    <a:pos x="40" y="44"/>
                  </a:cxn>
                  <a:cxn ang="0">
                    <a:pos x="20" y="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42"/>
                  </a:cxn>
                  <a:cxn ang="0">
                    <a:pos x="56" y="84"/>
                  </a:cxn>
                  <a:cxn ang="0">
                    <a:pos x="90" y="124"/>
                  </a:cxn>
                  <a:cxn ang="0">
                    <a:pos x="126" y="162"/>
                  </a:cxn>
                  <a:cxn ang="0">
                    <a:pos x="870" y="908"/>
                  </a:cxn>
                  <a:cxn ang="0">
                    <a:pos x="870" y="908"/>
                  </a:cxn>
                  <a:cxn ang="0">
                    <a:pos x="900" y="936"/>
                  </a:cxn>
                  <a:cxn ang="0">
                    <a:pos x="930" y="962"/>
                  </a:cxn>
                  <a:cxn ang="0">
                    <a:pos x="962" y="986"/>
                  </a:cxn>
                  <a:cxn ang="0">
                    <a:pos x="994" y="1010"/>
                  </a:cxn>
                  <a:cxn ang="0">
                    <a:pos x="1028" y="1030"/>
                  </a:cxn>
                  <a:cxn ang="0">
                    <a:pos x="1064" y="1050"/>
                  </a:cxn>
                  <a:cxn ang="0">
                    <a:pos x="1098" y="1068"/>
                  </a:cxn>
                  <a:cxn ang="0">
                    <a:pos x="1136" y="1084"/>
                  </a:cxn>
                  <a:cxn ang="0">
                    <a:pos x="1172" y="1098"/>
                  </a:cxn>
                  <a:cxn ang="0">
                    <a:pos x="1210" y="1110"/>
                  </a:cxn>
                  <a:cxn ang="0">
                    <a:pos x="1248" y="1122"/>
                  </a:cxn>
                  <a:cxn ang="0">
                    <a:pos x="1288" y="1130"/>
                  </a:cxn>
                  <a:cxn ang="0">
                    <a:pos x="1328" y="1138"/>
                  </a:cxn>
                  <a:cxn ang="0">
                    <a:pos x="1366" y="1142"/>
                  </a:cxn>
                  <a:cxn ang="0">
                    <a:pos x="1408" y="1146"/>
                  </a:cxn>
                  <a:cxn ang="0">
                    <a:pos x="1448" y="1146"/>
                  </a:cxn>
                  <a:cxn ang="0">
                    <a:pos x="1404" y="1146"/>
                  </a:cxn>
                </a:cxnLst>
                <a:rect l="0" t="0" r="r" b="b"/>
                <a:pathLst>
                  <a:path w="1448" h="1146">
                    <a:moveTo>
                      <a:pt x="1404" y="1146"/>
                    </a:moveTo>
                    <a:lnTo>
                      <a:pt x="1408" y="162"/>
                    </a:lnTo>
                    <a:lnTo>
                      <a:pt x="1110" y="162"/>
                    </a:lnTo>
                    <a:lnTo>
                      <a:pt x="1110" y="162"/>
                    </a:lnTo>
                    <a:lnTo>
                      <a:pt x="362" y="162"/>
                    </a:lnTo>
                    <a:lnTo>
                      <a:pt x="362" y="162"/>
                    </a:lnTo>
                    <a:lnTo>
                      <a:pt x="316" y="160"/>
                    </a:lnTo>
                    <a:lnTo>
                      <a:pt x="270" y="156"/>
                    </a:lnTo>
                    <a:lnTo>
                      <a:pt x="246" y="150"/>
                    </a:lnTo>
                    <a:lnTo>
                      <a:pt x="222" y="144"/>
                    </a:lnTo>
                    <a:lnTo>
                      <a:pt x="200" y="138"/>
                    </a:lnTo>
                    <a:lnTo>
                      <a:pt x="176" y="130"/>
                    </a:lnTo>
                    <a:lnTo>
                      <a:pt x="152" y="120"/>
                    </a:lnTo>
                    <a:lnTo>
                      <a:pt x="130" y="108"/>
                    </a:lnTo>
                    <a:lnTo>
                      <a:pt x="106" y="94"/>
                    </a:lnTo>
                    <a:lnTo>
                      <a:pt x="84" y="80"/>
                    </a:lnTo>
                    <a:lnTo>
                      <a:pt x="62" y="62"/>
                    </a:lnTo>
                    <a:lnTo>
                      <a:pt x="40" y="44"/>
                    </a:lnTo>
                    <a:lnTo>
                      <a:pt x="2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42"/>
                    </a:lnTo>
                    <a:lnTo>
                      <a:pt x="56" y="84"/>
                    </a:lnTo>
                    <a:lnTo>
                      <a:pt x="90" y="124"/>
                    </a:lnTo>
                    <a:lnTo>
                      <a:pt x="126" y="162"/>
                    </a:lnTo>
                    <a:lnTo>
                      <a:pt x="870" y="908"/>
                    </a:lnTo>
                    <a:lnTo>
                      <a:pt x="870" y="908"/>
                    </a:lnTo>
                    <a:lnTo>
                      <a:pt x="900" y="936"/>
                    </a:lnTo>
                    <a:lnTo>
                      <a:pt x="930" y="962"/>
                    </a:lnTo>
                    <a:lnTo>
                      <a:pt x="962" y="986"/>
                    </a:lnTo>
                    <a:lnTo>
                      <a:pt x="994" y="1010"/>
                    </a:lnTo>
                    <a:lnTo>
                      <a:pt x="1028" y="1030"/>
                    </a:lnTo>
                    <a:lnTo>
                      <a:pt x="1064" y="1050"/>
                    </a:lnTo>
                    <a:lnTo>
                      <a:pt x="1098" y="1068"/>
                    </a:lnTo>
                    <a:lnTo>
                      <a:pt x="1136" y="1084"/>
                    </a:lnTo>
                    <a:lnTo>
                      <a:pt x="1172" y="1098"/>
                    </a:lnTo>
                    <a:lnTo>
                      <a:pt x="1210" y="1110"/>
                    </a:lnTo>
                    <a:lnTo>
                      <a:pt x="1248" y="1122"/>
                    </a:lnTo>
                    <a:lnTo>
                      <a:pt x="1288" y="1130"/>
                    </a:lnTo>
                    <a:lnTo>
                      <a:pt x="1328" y="1138"/>
                    </a:lnTo>
                    <a:lnTo>
                      <a:pt x="1366" y="1142"/>
                    </a:lnTo>
                    <a:lnTo>
                      <a:pt x="1408" y="1146"/>
                    </a:lnTo>
                    <a:lnTo>
                      <a:pt x="1448" y="1146"/>
                    </a:lnTo>
                    <a:lnTo>
                      <a:pt x="1404" y="114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1558925" y="4314825"/>
                <a:ext cx="1108075" cy="568325"/>
              </a:xfrm>
              <a:custGeom>
                <a:avLst/>
                <a:gdLst/>
                <a:ahLst/>
                <a:cxnLst>
                  <a:cxn ang="0">
                    <a:pos x="654" y="358"/>
                  </a:cxn>
                  <a:cxn ang="0">
                    <a:pos x="658" y="112"/>
                  </a:cxn>
                  <a:cxn ang="0">
                    <a:pos x="658" y="112"/>
                  </a:cxn>
                  <a:cxn ang="0">
                    <a:pos x="364" y="112"/>
                  </a:cxn>
                  <a:cxn ang="0">
                    <a:pos x="364" y="112"/>
                  </a:cxn>
                  <a:cxn ang="0">
                    <a:pos x="322" y="112"/>
                  </a:cxn>
                  <a:cxn ang="0">
                    <a:pos x="282" y="108"/>
                  </a:cxn>
                  <a:cxn ang="0">
                    <a:pos x="238" y="102"/>
                  </a:cxn>
                  <a:cxn ang="0">
                    <a:pos x="194" y="90"/>
                  </a:cxn>
                  <a:cxn ang="0">
                    <a:pos x="148" y="76"/>
                  </a:cxn>
                  <a:cxn ang="0">
                    <a:pos x="102" y="56"/>
                  </a:cxn>
                  <a:cxn ang="0">
                    <a:pos x="52" y="32"/>
                  </a:cxn>
                  <a:cxn ang="0">
                    <a:pos x="0" y="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50" y="148"/>
                  </a:cxn>
                  <a:cxn ang="0">
                    <a:pos x="180" y="174"/>
                  </a:cxn>
                  <a:cxn ang="0">
                    <a:pos x="212" y="198"/>
                  </a:cxn>
                  <a:cxn ang="0">
                    <a:pos x="244" y="222"/>
                  </a:cxn>
                  <a:cxn ang="0">
                    <a:pos x="278" y="242"/>
                  </a:cxn>
                  <a:cxn ang="0">
                    <a:pos x="314" y="262"/>
                  </a:cxn>
                  <a:cxn ang="0">
                    <a:pos x="348" y="280"/>
                  </a:cxn>
                  <a:cxn ang="0">
                    <a:pos x="386" y="296"/>
                  </a:cxn>
                  <a:cxn ang="0">
                    <a:pos x="422" y="310"/>
                  </a:cxn>
                  <a:cxn ang="0">
                    <a:pos x="460" y="322"/>
                  </a:cxn>
                  <a:cxn ang="0">
                    <a:pos x="498" y="334"/>
                  </a:cxn>
                  <a:cxn ang="0">
                    <a:pos x="538" y="342"/>
                  </a:cxn>
                  <a:cxn ang="0">
                    <a:pos x="578" y="350"/>
                  </a:cxn>
                  <a:cxn ang="0">
                    <a:pos x="616" y="354"/>
                  </a:cxn>
                  <a:cxn ang="0">
                    <a:pos x="658" y="358"/>
                  </a:cxn>
                  <a:cxn ang="0">
                    <a:pos x="698" y="358"/>
                  </a:cxn>
                  <a:cxn ang="0">
                    <a:pos x="654" y="358"/>
                  </a:cxn>
                </a:cxnLst>
                <a:rect l="0" t="0" r="r" b="b"/>
                <a:pathLst>
                  <a:path w="698" h="358">
                    <a:moveTo>
                      <a:pt x="654" y="358"/>
                    </a:moveTo>
                    <a:lnTo>
                      <a:pt x="658" y="112"/>
                    </a:lnTo>
                    <a:lnTo>
                      <a:pt x="658" y="112"/>
                    </a:lnTo>
                    <a:lnTo>
                      <a:pt x="364" y="112"/>
                    </a:lnTo>
                    <a:lnTo>
                      <a:pt x="364" y="112"/>
                    </a:lnTo>
                    <a:lnTo>
                      <a:pt x="322" y="112"/>
                    </a:lnTo>
                    <a:lnTo>
                      <a:pt x="282" y="108"/>
                    </a:lnTo>
                    <a:lnTo>
                      <a:pt x="238" y="102"/>
                    </a:lnTo>
                    <a:lnTo>
                      <a:pt x="194" y="90"/>
                    </a:lnTo>
                    <a:lnTo>
                      <a:pt x="148" y="76"/>
                    </a:lnTo>
                    <a:lnTo>
                      <a:pt x="102" y="56"/>
                    </a:lnTo>
                    <a:lnTo>
                      <a:pt x="52" y="32"/>
                    </a:lnTo>
                    <a:lnTo>
                      <a:pt x="0" y="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50" y="148"/>
                    </a:lnTo>
                    <a:lnTo>
                      <a:pt x="180" y="174"/>
                    </a:lnTo>
                    <a:lnTo>
                      <a:pt x="212" y="198"/>
                    </a:lnTo>
                    <a:lnTo>
                      <a:pt x="244" y="222"/>
                    </a:lnTo>
                    <a:lnTo>
                      <a:pt x="278" y="242"/>
                    </a:lnTo>
                    <a:lnTo>
                      <a:pt x="314" y="262"/>
                    </a:lnTo>
                    <a:lnTo>
                      <a:pt x="348" y="280"/>
                    </a:lnTo>
                    <a:lnTo>
                      <a:pt x="386" y="296"/>
                    </a:lnTo>
                    <a:lnTo>
                      <a:pt x="422" y="310"/>
                    </a:lnTo>
                    <a:lnTo>
                      <a:pt x="460" y="322"/>
                    </a:lnTo>
                    <a:lnTo>
                      <a:pt x="498" y="334"/>
                    </a:lnTo>
                    <a:lnTo>
                      <a:pt x="538" y="342"/>
                    </a:lnTo>
                    <a:lnTo>
                      <a:pt x="578" y="350"/>
                    </a:lnTo>
                    <a:lnTo>
                      <a:pt x="616" y="354"/>
                    </a:lnTo>
                    <a:lnTo>
                      <a:pt x="658" y="358"/>
                    </a:lnTo>
                    <a:lnTo>
                      <a:pt x="698" y="358"/>
                    </a:lnTo>
                    <a:lnTo>
                      <a:pt x="654" y="3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8" name="Freeform 28"/>
              <p:cNvSpPr>
                <a:spLocks/>
              </p:cNvSpPr>
              <p:nvPr userDrawn="1"/>
            </p:nvSpPr>
            <p:spPr bwMode="auto">
              <a:xfrm>
                <a:off x="1181100" y="3937000"/>
                <a:ext cx="1422400" cy="555625"/>
              </a:xfrm>
              <a:custGeom>
                <a:avLst/>
                <a:gdLst/>
                <a:ahLst/>
                <a:cxnLst>
                  <a:cxn ang="0">
                    <a:pos x="896" y="104"/>
                  </a:cxn>
                  <a:cxn ang="0">
                    <a:pos x="896" y="104"/>
                  </a:cxn>
                  <a:cxn ang="0">
                    <a:pos x="548" y="104"/>
                  </a:cxn>
                  <a:cxn ang="0">
                    <a:pos x="548" y="104"/>
                  </a:cxn>
                  <a:cxn ang="0">
                    <a:pos x="440" y="106"/>
                  </a:cxn>
                  <a:cxn ang="0">
                    <a:pos x="370" y="106"/>
                  </a:cxn>
                  <a:cxn ang="0">
                    <a:pos x="332" y="104"/>
                  </a:cxn>
                  <a:cxn ang="0">
                    <a:pos x="292" y="102"/>
                  </a:cxn>
                  <a:cxn ang="0">
                    <a:pos x="252" y="96"/>
                  </a:cxn>
                  <a:cxn ang="0">
                    <a:pos x="214" y="90"/>
                  </a:cxn>
                  <a:cxn ang="0">
                    <a:pos x="174" y="82"/>
                  </a:cxn>
                  <a:cxn ang="0">
                    <a:pos x="136" y="72"/>
                  </a:cxn>
                  <a:cxn ang="0">
                    <a:pos x="98" y="58"/>
                  </a:cxn>
                  <a:cxn ang="0">
                    <a:pos x="64" y="42"/>
                  </a:cxn>
                  <a:cxn ang="0">
                    <a:pos x="30" y="22"/>
                  </a:cxn>
                  <a:cxn ang="0">
                    <a:pos x="0" y="0"/>
                  </a:cxn>
                  <a:cxn ang="0">
                    <a:pos x="238" y="236"/>
                  </a:cxn>
                  <a:cxn ang="0">
                    <a:pos x="238" y="236"/>
                  </a:cxn>
                  <a:cxn ang="0">
                    <a:pos x="272" y="262"/>
                  </a:cxn>
                  <a:cxn ang="0">
                    <a:pos x="306" y="286"/>
                  </a:cxn>
                  <a:cxn ang="0">
                    <a:pos x="342" y="304"/>
                  </a:cxn>
                  <a:cxn ang="0">
                    <a:pos x="380" y="322"/>
                  </a:cxn>
                  <a:cxn ang="0">
                    <a:pos x="422" y="334"/>
                  </a:cxn>
                  <a:cxn ang="0">
                    <a:pos x="466" y="342"/>
                  </a:cxn>
                  <a:cxn ang="0">
                    <a:pos x="514" y="348"/>
                  </a:cxn>
                  <a:cxn ang="0">
                    <a:pos x="566" y="350"/>
                  </a:cxn>
                  <a:cxn ang="0">
                    <a:pos x="896" y="350"/>
                  </a:cxn>
                  <a:cxn ang="0">
                    <a:pos x="896" y="104"/>
                  </a:cxn>
                </a:cxnLst>
                <a:rect l="0" t="0" r="r" b="b"/>
                <a:pathLst>
                  <a:path w="896" h="350">
                    <a:moveTo>
                      <a:pt x="896" y="104"/>
                    </a:moveTo>
                    <a:lnTo>
                      <a:pt x="896" y="104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440" y="106"/>
                    </a:lnTo>
                    <a:lnTo>
                      <a:pt x="370" y="106"/>
                    </a:lnTo>
                    <a:lnTo>
                      <a:pt x="332" y="104"/>
                    </a:lnTo>
                    <a:lnTo>
                      <a:pt x="292" y="102"/>
                    </a:lnTo>
                    <a:lnTo>
                      <a:pt x="252" y="96"/>
                    </a:lnTo>
                    <a:lnTo>
                      <a:pt x="214" y="90"/>
                    </a:lnTo>
                    <a:lnTo>
                      <a:pt x="174" y="82"/>
                    </a:lnTo>
                    <a:lnTo>
                      <a:pt x="136" y="72"/>
                    </a:lnTo>
                    <a:lnTo>
                      <a:pt x="98" y="58"/>
                    </a:lnTo>
                    <a:lnTo>
                      <a:pt x="64" y="42"/>
                    </a:lnTo>
                    <a:lnTo>
                      <a:pt x="30" y="22"/>
                    </a:lnTo>
                    <a:lnTo>
                      <a:pt x="0" y="0"/>
                    </a:lnTo>
                    <a:lnTo>
                      <a:pt x="238" y="236"/>
                    </a:lnTo>
                    <a:lnTo>
                      <a:pt x="238" y="236"/>
                    </a:lnTo>
                    <a:lnTo>
                      <a:pt x="272" y="262"/>
                    </a:lnTo>
                    <a:lnTo>
                      <a:pt x="306" y="286"/>
                    </a:lnTo>
                    <a:lnTo>
                      <a:pt x="342" y="304"/>
                    </a:lnTo>
                    <a:lnTo>
                      <a:pt x="380" y="322"/>
                    </a:lnTo>
                    <a:lnTo>
                      <a:pt x="422" y="334"/>
                    </a:lnTo>
                    <a:lnTo>
                      <a:pt x="466" y="342"/>
                    </a:lnTo>
                    <a:lnTo>
                      <a:pt x="514" y="348"/>
                    </a:lnTo>
                    <a:lnTo>
                      <a:pt x="566" y="350"/>
                    </a:lnTo>
                    <a:lnTo>
                      <a:pt x="896" y="350"/>
                    </a:lnTo>
                    <a:lnTo>
                      <a:pt x="89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9" name="Freeform 29"/>
              <p:cNvSpPr>
                <a:spLocks/>
              </p:cNvSpPr>
              <p:nvPr userDrawn="1"/>
            </p:nvSpPr>
            <p:spPr bwMode="auto">
              <a:xfrm>
                <a:off x="841375" y="3597275"/>
                <a:ext cx="1762125" cy="511175"/>
              </a:xfrm>
              <a:custGeom>
                <a:avLst/>
                <a:gdLst/>
                <a:ahLst/>
                <a:cxnLst>
                  <a:cxn ang="0">
                    <a:pos x="1108" y="74"/>
                  </a:cxn>
                  <a:cxn ang="0">
                    <a:pos x="1108" y="74"/>
                  </a:cxn>
                  <a:cxn ang="0">
                    <a:pos x="380" y="76"/>
                  </a:cxn>
                  <a:cxn ang="0">
                    <a:pos x="380" y="76"/>
                  </a:cxn>
                  <a:cxn ang="0">
                    <a:pos x="298" y="74"/>
                  </a:cxn>
                  <a:cxn ang="0">
                    <a:pos x="250" y="72"/>
                  </a:cxn>
                  <a:cxn ang="0">
                    <a:pos x="198" y="66"/>
                  </a:cxn>
                  <a:cxn ang="0">
                    <a:pos x="146" y="56"/>
                  </a:cxn>
                  <a:cxn ang="0">
                    <a:pos x="118" y="50"/>
                  </a:cxn>
                  <a:cxn ang="0">
                    <a:pos x="94" y="44"/>
                  </a:cxn>
                  <a:cxn ang="0">
                    <a:pos x="68" y="34"/>
                  </a:cxn>
                  <a:cxn ang="0">
                    <a:pos x="44" y="24"/>
                  </a:cxn>
                  <a:cxn ang="0">
                    <a:pos x="22" y="12"/>
                  </a:cxn>
                  <a:cxn ang="0">
                    <a:pos x="0" y="0"/>
                  </a:cxn>
                  <a:cxn ang="0">
                    <a:pos x="232" y="232"/>
                  </a:cxn>
                  <a:cxn ang="0">
                    <a:pos x="232" y="232"/>
                  </a:cxn>
                  <a:cxn ang="0">
                    <a:pos x="254" y="246"/>
                  </a:cxn>
                  <a:cxn ang="0">
                    <a:pos x="276" y="258"/>
                  </a:cxn>
                  <a:cxn ang="0">
                    <a:pos x="300" y="268"/>
                  </a:cxn>
                  <a:cxn ang="0">
                    <a:pos x="324" y="278"/>
                  </a:cxn>
                  <a:cxn ang="0">
                    <a:pos x="348" y="286"/>
                  </a:cxn>
                  <a:cxn ang="0">
                    <a:pos x="372" y="294"/>
                  </a:cxn>
                  <a:cxn ang="0">
                    <a:pos x="424" y="306"/>
                  </a:cxn>
                  <a:cxn ang="0">
                    <a:pos x="476" y="314"/>
                  </a:cxn>
                  <a:cxn ang="0">
                    <a:pos x="526" y="318"/>
                  </a:cxn>
                  <a:cxn ang="0">
                    <a:pos x="578" y="320"/>
                  </a:cxn>
                  <a:cxn ang="0">
                    <a:pos x="628" y="322"/>
                  </a:cxn>
                  <a:cxn ang="0">
                    <a:pos x="1110" y="320"/>
                  </a:cxn>
                  <a:cxn ang="0">
                    <a:pos x="1108" y="74"/>
                  </a:cxn>
                </a:cxnLst>
                <a:rect l="0" t="0" r="r" b="b"/>
                <a:pathLst>
                  <a:path w="1110" h="322">
                    <a:moveTo>
                      <a:pt x="1108" y="74"/>
                    </a:moveTo>
                    <a:lnTo>
                      <a:pt x="1108" y="74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298" y="74"/>
                    </a:lnTo>
                    <a:lnTo>
                      <a:pt x="250" y="72"/>
                    </a:lnTo>
                    <a:lnTo>
                      <a:pt x="198" y="66"/>
                    </a:lnTo>
                    <a:lnTo>
                      <a:pt x="146" y="56"/>
                    </a:lnTo>
                    <a:lnTo>
                      <a:pt x="118" y="50"/>
                    </a:lnTo>
                    <a:lnTo>
                      <a:pt x="94" y="44"/>
                    </a:lnTo>
                    <a:lnTo>
                      <a:pt x="68" y="34"/>
                    </a:lnTo>
                    <a:lnTo>
                      <a:pt x="44" y="24"/>
                    </a:lnTo>
                    <a:lnTo>
                      <a:pt x="22" y="12"/>
                    </a:lnTo>
                    <a:lnTo>
                      <a:pt x="0" y="0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54" y="246"/>
                    </a:lnTo>
                    <a:lnTo>
                      <a:pt x="276" y="258"/>
                    </a:lnTo>
                    <a:lnTo>
                      <a:pt x="300" y="268"/>
                    </a:lnTo>
                    <a:lnTo>
                      <a:pt x="324" y="278"/>
                    </a:lnTo>
                    <a:lnTo>
                      <a:pt x="348" y="286"/>
                    </a:lnTo>
                    <a:lnTo>
                      <a:pt x="372" y="294"/>
                    </a:lnTo>
                    <a:lnTo>
                      <a:pt x="424" y="306"/>
                    </a:lnTo>
                    <a:lnTo>
                      <a:pt x="476" y="314"/>
                    </a:lnTo>
                    <a:lnTo>
                      <a:pt x="526" y="318"/>
                    </a:lnTo>
                    <a:lnTo>
                      <a:pt x="578" y="320"/>
                    </a:lnTo>
                    <a:lnTo>
                      <a:pt x="628" y="322"/>
                    </a:lnTo>
                    <a:lnTo>
                      <a:pt x="1110" y="320"/>
                    </a:lnTo>
                    <a:lnTo>
                      <a:pt x="1108" y="7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2654300" y="3063875"/>
              <a:ext cx="2298700" cy="1819275"/>
            </a:xfrm>
            <a:custGeom>
              <a:avLst/>
              <a:gdLst/>
              <a:ahLst/>
              <a:cxnLst>
                <a:cxn ang="0">
                  <a:pos x="0" y="1146"/>
                </a:cxn>
                <a:cxn ang="0">
                  <a:pos x="0" y="1146"/>
                </a:cxn>
                <a:cxn ang="0">
                  <a:pos x="40" y="1146"/>
                </a:cxn>
                <a:cxn ang="0">
                  <a:pos x="82" y="1142"/>
                </a:cxn>
                <a:cxn ang="0">
                  <a:pos x="120" y="1138"/>
                </a:cxn>
                <a:cxn ang="0">
                  <a:pos x="160" y="1130"/>
                </a:cxn>
                <a:cxn ang="0">
                  <a:pos x="200" y="1122"/>
                </a:cxn>
                <a:cxn ang="0">
                  <a:pos x="238" y="1110"/>
                </a:cxn>
                <a:cxn ang="0">
                  <a:pos x="276" y="1098"/>
                </a:cxn>
                <a:cxn ang="0">
                  <a:pos x="312" y="1084"/>
                </a:cxn>
                <a:cxn ang="0">
                  <a:pos x="350" y="1068"/>
                </a:cxn>
                <a:cxn ang="0">
                  <a:pos x="384" y="1050"/>
                </a:cxn>
                <a:cxn ang="0">
                  <a:pos x="420" y="1030"/>
                </a:cxn>
                <a:cxn ang="0">
                  <a:pos x="454" y="1010"/>
                </a:cxn>
                <a:cxn ang="0">
                  <a:pos x="486" y="986"/>
                </a:cxn>
                <a:cxn ang="0">
                  <a:pos x="518" y="962"/>
                </a:cxn>
                <a:cxn ang="0">
                  <a:pos x="548" y="936"/>
                </a:cxn>
                <a:cxn ang="0">
                  <a:pos x="578" y="908"/>
                </a:cxn>
                <a:cxn ang="0">
                  <a:pos x="1322" y="162"/>
                </a:cxn>
                <a:cxn ang="0">
                  <a:pos x="1322" y="162"/>
                </a:cxn>
                <a:cxn ang="0">
                  <a:pos x="1358" y="124"/>
                </a:cxn>
                <a:cxn ang="0">
                  <a:pos x="1392" y="84"/>
                </a:cxn>
                <a:cxn ang="0">
                  <a:pos x="1422" y="42"/>
                </a:cxn>
                <a:cxn ang="0">
                  <a:pos x="1448" y="0"/>
                </a:cxn>
                <a:cxn ang="0">
                  <a:pos x="1448" y="0"/>
                </a:cxn>
                <a:cxn ang="0">
                  <a:pos x="1428" y="22"/>
                </a:cxn>
                <a:cxn ang="0">
                  <a:pos x="1408" y="44"/>
                </a:cxn>
                <a:cxn ang="0">
                  <a:pos x="1386" y="62"/>
                </a:cxn>
                <a:cxn ang="0">
                  <a:pos x="1364" y="80"/>
                </a:cxn>
                <a:cxn ang="0">
                  <a:pos x="1342" y="94"/>
                </a:cxn>
                <a:cxn ang="0">
                  <a:pos x="1318" y="108"/>
                </a:cxn>
                <a:cxn ang="0">
                  <a:pos x="1296" y="120"/>
                </a:cxn>
                <a:cxn ang="0">
                  <a:pos x="1272" y="130"/>
                </a:cxn>
                <a:cxn ang="0">
                  <a:pos x="1248" y="138"/>
                </a:cxn>
                <a:cxn ang="0">
                  <a:pos x="1226" y="144"/>
                </a:cxn>
                <a:cxn ang="0">
                  <a:pos x="1202" y="150"/>
                </a:cxn>
                <a:cxn ang="0">
                  <a:pos x="1178" y="156"/>
                </a:cxn>
                <a:cxn ang="0">
                  <a:pos x="1132" y="160"/>
                </a:cxn>
                <a:cxn ang="0">
                  <a:pos x="1086" y="162"/>
                </a:cxn>
                <a:cxn ang="0">
                  <a:pos x="1086" y="162"/>
                </a:cxn>
                <a:cxn ang="0">
                  <a:pos x="0" y="162"/>
                </a:cxn>
                <a:cxn ang="0">
                  <a:pos x="0" y="1146"/>
                </a:cxn>
              </a:cxnLst>
              <a:rect l="0" t="0" r="r" b="b"/>
              <a:pathLst>
                <a:path w="1448" h="1146">
                  <a:moveTo>
                    <a:pt x="0" y="1146"/>
                  </a:moveTo>
                  <a:lnTo>
                    <a:pt x="0" y="1146"/>
                  </a:lnTo>
                  <a:lnTo>
                    <a:pt x="40" y="1146"/>
                  </a:lnTo>
                  <a:lnTo>
                    <a:pt x="82" y="1142"/>
                  </a:lnTo>
                  <a:lnTo>
                    <a:pt x="120" y="1138"/>
                  </a:lnTo>
                  <a:lnTo>
                    <a:pt x="160" y="1130"/>
                  </a:lnTo>
                  <a:lnTo>
                    <a:pt x="200" y="1122"/>
                  </a:lnTo>
                  <a:lnTo>
                    <a:pt x="238" y="1110"/>
                  </a:lnTo>
                  <a:lnTo>
                    <a:pt x="276" y="1098"/>
                  </a:lnTo>
                  <a:lnTo>
                    <a:pt x="312" y="1084"/>
                  </a:lnTo>
                  <a:lnTo>
                    <a:pt x="350" y="1068"/>
                  </a:lnTo>
                  <a:lnTo>
                    <a:pt x="384" y="1050"/>
                  </a:lnTo>
                  <a:lnTo>
                    <a:pt x="420" y="1030"/>
                  </a:lnTo>
                  <a:lnTo>
                    <a:pt x="454" y="1010"/>
                  </a:lnTo>
                  <a:lnTo>
                    <a:pt x="486" y="986"/>
                  </a:lnTo>
                  <a:lnTo>
                    <a:pt x="518" y="962"/>
                  </a:lnTo>
                  <a:lnTo>
                    <a:pt x="548" y="936"/>
                  </a:lnTo>
                  <a:lnTo>
                    <a:pt x="578" y="908"/>
                  </a:lnTo>
                  <a:lnTo>
                    <a:pt x="1322" y="162"/>
                  </a:lnTo>
                  <a:lnTo>
                    <a:pt x="1322" y="162"/>
                  </a:lnTo>
                  <a:lnTo>
                    <a:pt x="1358" y="124"/>
                  </a:lnTo>
                  <a:lnTo>
                    <a:pt x="1392" y="84"/>
                  </a:lnTo>
                  <a:lnTo>
                    <a:pt x="1422" y="42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28" y="22"/>
                  </a:lnTo>
                  <a:lnTo>
                    <a:pt x="1408" y="44"/>
                  </a:lnTo>
                  <a:lnTo>
                    <a:pt x="1386" y="62"/>
                  </a:lnTo>
                  <a:lnTo>
                    <a:pt x="1364" y="80"/>
                  </a:lnTo>
                  <a:lnTo>
                    <a:pt x="1342" y="94"/>
                  </a:lnTo>
                  <a:lnTo>
                    <a:pt x="1318" y="108"/>
                  </a:lnTo>
                  <a:lnTo>
                    <a:pt x="1296" y="120"/>
                  </a:lnTo>
                  <a:lnTo>
                    <a:pt x="1272" y="130"/>
                  </a:lnTo>
                  <a:lnTo>
                    <a:pt x="1248" y="138"/>
                  </a:lnTo>
                  <a:lnTo>
                    <a:pt x="1226" y="144"/>
                  </a:lnTo>
                  <a:lnTo>
                    <a:pt x="1202" y="150"/>
                  </a:lnTo>
                  <a:lnTo>
                    <a:pt x="1178" y="156"/>
                  </a:lnTo>
                  <a:lnTo>
                    <a:pt x="1132" y="160"/>
                  </a:lnTo>
                  <a:lnTo>
                    <a:pt x="1086" y="162"/>
                  </a:lnTo>
                  <a:lnTo>
                    <a:pt x="1086" y="162"/>
                  </a:lnTo>
                  <a:lnTo>
                    <a:pt x="0" y="162"/>
                  </a:lnTo>
                  <a:lnTo>
                    <a:pt x="0" y="11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0" name="Freeform 30"/>
            <p:cNvSpPr>
              <a:spLocks/>
            </p:cNvSpPr>
            <p:nvPr userDrawn="1"/>
          </p:nvSpPr>
          <p:spPr bwMode="auto">
            <a:xfrm>
              <a:off x="368300" y="3063875"/>
              <a:ext cx="2298700" cy="1819275"/>
            </a:xfrm>
            <a:custGeom>
              <a:avLst/>
              <a:gdLst/>
              <a:ahLst/>
              <a:cxnLst>
                <a:cxn ang="0">
                  <a:pos x="1448" y="1146"/>
                </a:cxn>
                <a:cxn ang="0">
                  <a:pos x="1448" y="1146"/>
                </a:cxn>
                <a:cxn ang="0">
                  <a:pos x="1408" y="1146"/>
                </a:cxn>
                <a:cxn ang="0">
                  <a:pos x="1366" y="1142"/>
                </a:cxn>
                <a:cxn ang="0">
                  <a:pos x="1328" y="1138"/>
                </a:cxn>
                <a:cxn ang="0">
                  <a:pos x="1288" y="1130"/>
                </a:cxn>
                <a:cxn ang="0">
                  <a:pos x="1248" y="1122"/>
                </a:cxn>
                <a:cxn ang="0">
                  <a:pos x="1210" y="1110"/>
                </a:cxn>
                <a:cxn ang="0">
                  <a:pos x="1172" y="1098"/>
                </a:cxn>
                <a:cxn ang="0">
                  <a:pos x="1136" y="1084"/>
                </a:cxn>
                <a:cxn ang="0">
                  <a:pos x="1098" y="1068"/>
                </a:cxn>
                <a:cxn ang="0">
                  <a:pos x="1064" y="1050"/>
                </a:cxn>
                <a:cxn ang="0">
                  <a:pos x="1028" y="1030"/>
                </a:cxn>
                <a:cxn ang="0">
                  <a:pos x="994" y="1010"/>
                </a:cxn>
                <a:cxn ang="0">
                  <a:pos x="962" y="986"/>
                </a:cxn>
                <a:cxn ang="0">
                  <a:pos x="930" y="962"/>
                </a:cxn>
                <a:cxn ang="0">
                  <a:pos x="900" y="936"/>
                </a:cxn>
                <a:cxn ang="0">
                  <a:pos x="870" y="908"/>
                </a:cxn>
                <a:cxn ang="0">
                  <a:pos x="126" y="162"/>
                </a:cxn>
                <a:cxn ang="0">
                  <a:pos x="126" y="162"/>
                </a:cxn>
                <a:cxn ang="0">
                  <a:pos x="90" y="124"/>
                </a:cxn>
                <a:cxn ang="0">
                  <a:pos x="56" y="84"/>
                </a:cxn>
                <a:cxn ang="0">
                  <a:pos x="26" y="4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2"/>
                </a:cxn>
                <a:cxn ang="0">
                  <a:pos x="40" y="44"/>
                </a:cxn>
                <a:cxn ang="0">
                  <a:pos x="62" y="62"/>
                </a:cxn>
                <a:cxn ang="0">
                  <a:pos x="84" y="80"/>
                </a:cxn>
                <a:cxn ang="0">
                  <a:pos x="106" y="94"/>
                </a:cxn>
                <a:cxn ang="0">
                  <a:pos x="130" y="108"/>
                </a:cxn>
                <a:cxn ang="0">
                  <a:pos x="152" y="120"/>
                </a:cxn>
                <a:cxn ang="0">
                  <a:pos x="176" y="130"/>
                </a:cxn>
                <a:cxn ang="0">
                  <a:pos x="200" y="138"/>
                </a:cxn>
                <a:cxn ang="0">
                  <a:pos x="222" y="144"/>
                </a:cxn>
                <a:cxn ang="0">
                  <a:pos x="246" y="150"/>
                </a:cxn>
                <a:cxn ang="0">
                  <a:pos x="270" y="156"/>
                </a:cxn>
                <a:cxn ang="0">
                  <a:pos x="316" y="160"/>
                </a:cxn>
                <a:cxn ang="0">
                  <a:pos x="362" y="162"/>
                </a:cxn>
                <a:cxn ang="0">
                  <a:pos x="362" y="162"/>
                </a:cxn>
                <a:cxn ang="0">
                  <a:pos x="1448" y="162"/>
                </a:cxn>
                <a:cxn ang="0">
                  <a:pos x="1448" y="1146"/>
                </a:cxn>
              </a:cxnLst>
              <a:rect l="0" t="0" r="r" b="b"/>
              <a:pathLst>
                <a:path w="1448" h="1146">
                  <a:moveTo>
                    <a:pt x="1448" y="1146"/>
                  </a:moveTo>
                  <a:lnTo>
                    <a:pt x="1448" y="1146"/>
                  </a:lnTo>
                  <a:lnTo>
                    <a:pt x="1408" y="1146"/>
                  </a:lnTo>
                  <a:lnTo>
                    <a:pt x="1366" y="1142"/>
                  </a:lnTo>
                  <a:lnTo>
                    <a:pt x="1328" y="1138"/>
                  </a:lnTo>
                  <a:lnTo>
                    <a:pt x="1288" y="1130"/>
                  </a:lnTo>
                  <a:lnTo>
                    <a:pt x="1248" y="1122"/>
                  </a:lnTo>
                  <a:lnTo>
                    <a:pt x="1210" y="1110"/>
                  </a:lnTo>
                  <a:lnTo>
                    <a:pt x="1172" y="1098"/>
                  </a:lnTo>
                  <a:lnTo>
                    <a:pt x="1136" y="1084"/>
                  </a:lnTo>
                  <a:lnTo>
                    <a:pt x="1098" y="1068"/>
                  </a:lnTo>
                  <a:lnTo>
                    <a:pt x="1064" y="1050"/>
                  </a:lnTo>
                  <a:lnTo>
                    <a:pt x="1028" y="1030"/>
                  </a:lnTo>
                  <a:lnTo>
                    <a:pt x="994" y="1010"/>
                  </a:lnTo>
                  <a:lnTo>
                    <a:pt x="962" y="986"/>
                  </a:lnTo>
                  <a:lnTo>
                    <a:pt x="930" y="962"/>
                  </a:lnTo>
                  <a:lnTo>
                    <a:pt x="900" y="936"/>
                  </a:lnTo>
                  <a:lnTo>
                    <a:pt x="870" y="908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90" y="124"/>
                  </a:lnTo>
                  <a:lnTo>
                    <a:pt x="56" y="84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40" y="44"/>
                  </a:lnTo>
                  <a:lnTo>
                    <a:pt x="62" y="62"/>
                  </a:lnTo>
                  <a:lnTo>
                    <a:pt x="84" y="80"/>
                  </a:lnTo>
                  <a:lnTo>
                    <a:pt x="106" y="94"/>
                  </a:lnTo>
                  <a:lnTo>
                    <a:pt x="130" y="108"/>
                  </a:lnTo>
                  <a:lnTo>
                    <a:pt x="152" y="120"/>
                  </a:lnTo>
                  <a:lnTo>
                    <a:pt x="176" y="130"/>
                  </a:lnTo>
                  <a:lnTo>
                    <a:pt x="200" y="138"/>
                  </a:lnTo>
                  <a:lnTo>
                    <a:pt x="222" y="144"/>
                  </a:lnTo>
                  <a:lnTo>
                    <a:pt x="246" y="150"/>
                  </a:lnTo>
                  <a:lnTo>
                    <a:pt x="270" y="156"/>
                  </a:lnTo>
                  <a:lnTo>
                    <a:pt x="316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1448" y="162"/>
                  </a:lnTo>
                  <a:lnTo>
                    <a:pt x="1448" y="11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3" name="그룹 142"/>
            <p:cNvGrpSpPr/>
            <p:nvPr userDrawn="1"/>
          </p:nvGrpSpPr>
          <p:grpSpPr>
            <a:xfrm>
              <a:off x="3571875" y="2143125"/>
              <a:ext cx="1749425" cy="2362200"/>
              <a:chOff x="3571875" y="2143125"/>
              <a:chExt cx="1749425" cy="2362200"/>
            </a:xfrm>
          </p:grpSpPr>
          <p:sp>
            <p:nvSpPr>
              <p:cNvPr id="5131" name="Freeform 11"/>
              <p:cNvSpPr>
                <a:spLocks/>
              </p:cNvSpPr>
              <p:nvPr userDrawn="1"/>
            </p:nvSpPr>
            <p:spPr bwMode="auto">
              <a:xfrm>
                <a:off x="3571875" y="2143125"/>
                <a:ext cx="1749425" cy="2362200"/>
              </a:xfrm>
              <a:custGeom>
                <a:avLst/>
                <a:gdLst/>
                <a:ahLst/>
                <a:cxnLst>
                  <a:cxn ang="0">
                    <a:pos x="0" y="1488"/>
                  </a:cxn>
                  <a:cxn ang="0">
                    <a:pos x="0" y="1488"/>
                  </a:cxn>
                  <a:cxn ang="0">
                    <a:pos x="24" y="1466"/>
                  </a:cxn>
                  <a:cxn ang="0">
                    <a:pos x="44" y="1446"/>
                  </a:cxn>
                  <a:cxn ang="0">
                    <a:pos x="64" y="1424"/>
                  </a:cxn>
                  <a:cxn ang="0">
                    <a:pos x="80" y="1402"/>
                  </a:cxn>
                  <a:cxn ang="0">
                    <a:pos x="96" y="1380"/>
                  </a:cxn>
                  <a:cxn ang="0">
                    <a:pos x="108" y="1358"/>
                  </a:cxn>
                  <a:cxn ang="0">
                    <a:pos x="120" y="1334"/>
                  </a:cxn>
                  <a:cxn ang="0">
                    <a:pos x="130" y="1310"/>
                  </a:cxn>
                  <a:cxn ang="0">
                    <a:pos x="138" y="1288"/>
                  </a:cxn>
                  <a:cxn ang="0">
                    <a:pos x="146" y="1264"/>
                  </a:cxn>
                  <a:cxn ang="0">
                    <a:pos x="152" y="1240"/>
                  </a:cxn>
                  <a:cxn ang="0">
                    <a:pos x="156" y="1216"/>
                  </a:cxn>
                  <a:cxn ang="0">
                    <a:pos x="162" y="1170"/>
                  </a:cxn>
                  <a:cxn ang="0">
                    <a:pos x="162" y="1124"/>
                  </a:cxn>
                  <a:cxn ang="0">
                    <a:pos x="162" y="1124"/>
                  </a:cxn>
                  <a:cxn ang="0">
                    <a:pos x="162" y="378"/>
                  </a:cxn>
                  <a:cxn ang="0">
                    <a:pos x="162" y="0"/>
                  </a:cxn>
                  <a:cxn ang="0">
                    <a:pos x="408" y="0"/>
                  </a:cxn>
                  <a:cxn ang="0">
                    <a:pos x="654" y="0"/>
                  </a:cxn>
                  <a:cxn ang="0">
                    <a:pos x="900" y="0"/>
                  </a:cxn>
                  <a:cxn ang="0">
                    <a:pos x="1102" y="146"/>
                  </a:cxn>
                  <a:cxn ang="0">
                    <a:pos x="1102" y="146"/>
                  </a:cxn>
                  <a:cxn ang="0">
                    <a:pos x="1102" y="146"/>
                  </a:cxn>
                  <a:cxn ang="0">
                    <a:pos x="1100" y="222"/>
                  </a:cxn>
                  <a:cxn ang="0">
                    <a:pos x="1096" y="256"/>
                  </a:cxn>
                  <a:cxn ang="0">
                    <a:pos x="1092" y="290"/>
                  </a:cxn>
                  <a:cxn ang="0">
                    <a:pos x="1088" y="320"/>
                  </a:cxn>
                  <a:cxn ang="0">
                    <a:pos x="1080" y="350"/>
                  </a:cxn>
                  <a:cxn ang="0">
                    <a:pos x="1072" y="378"/>
                  </a:cxn>
                  <a:cxn ang="0">
                    <a:pos x="1062" y="406"/>
                  </a:cxn>
                  <a:cxn ang="0">
                    <a:pos x="1050" y="432"/>
                  </a:cxn>
                  <a:cxn ang="0">
                    <a:pos x="1036" y="458"/>
                  </a:cxn>
                  <a:cxn ang="0">
                    <a:pos x="1020" y="484"/>
                  </a:cxn>
                  <a:cxn ang="0">
                    <a:pos x="1002" y="508"/>
                  </a:cxn>
                  <a:cxn ang="0">
                    <a:pos x="982" y="534"/>
                  </a:cxn>
                  <a:cxn ang="0">
                    <a:pos x="960" y="562"/>
                  </a:cxn>
                  <a:cxn ang="0">
                    <a:pos x="936" y="588"/>
                  </a:cxn>
                  <a:cxn ang="0">
                    <a:pos x="908" y="616"/>
                  </a:cxn>
                  <a:cxn ang="0">
                    <a:pos x="162" y="1362"/>
                  </a:cxn>
                  <a:cxn ang="0">
                    <a:pos x="162" y="1362"/>
                  </a:cxn>
                  <a:cxn ang="0">
                    <a:pos x="126" y="1396"/>
                  </a:cxn>
                  <a:cxn ang="0">
                    <a:pos x="86" y="1430"/>
                  </a:cxn>
                  <a:cxn ang="0">
                    <a:pos x="44" y="1460"/>
                  </a:cxn>
                  <a:cxn ang="0">
                    <a:pos x="0" y="1488"/>
                  </a:cxn>
                  <a:cxn ang="0">
                    <a:pos x="0" y="1488"/>
                  </a:cxn>
                </a:cxnLst>
                <a:rect l="0" t="0" r="r" b="b"/>
                <a:pathLst>
                  <a:path w="1102" h="1488">
                    <a:moveTo>
                      <a:pt x="0" y="1488"/>
                    </a:moveTo>
                    <a:lnTo>
                      <a:pt x="0" y="1488"/>
                    </a:lnTo>
                    <a:lnTo>
                      <a:pt x="24" y="1466"/>
                    </a:lnTo>
                    <a:lnTo>
                      <a:pt x="44" y="1446"/>
                    </a:lnTo>
                    <a:lnTo>
                      <a:pt x="64" y="1424"/>
                    </a:lnTo>
                    <a:lnTo>
                      <a:pt x="80" y="1402"/>
                    </a:lnTo>
                    <a:lnTo>
                      <a:pt x="96" y="1380"/>
                    </a:lnTo>
                    <a:lnTo>
                      <a:pt x="108" y="1358"/>
                    </a:lnTo>
                    <a:lnTo>
                      <a:pt x="120" y="1334"/>
                    </a:lnTo>
                    <a:lnTo>
                      <a:pt x="130" y="1310"/>
                    </a:lnTo>
                    <a:lnTo>
                      <a:pt x="138" y="1288"/>
                    </a:lnTo>
                    <a:lnTo>
                      <a:pt x="146" y="1264"/>
                    </a:lnTo>
                    <a:lnTo>
                      <a:pt x="152" y="1240"/>
                    </a:lnTo>
                    <a:lnTo>
                      <a:pt x="156" y="1216"/>
                    </a:lnTo>
                    <a:lnTo>
                      <a:pt x="162" y="1170"/>
                    </a:lnTo>
                    <a:lnTo>
                      <a:pt x="162" y="1124"/>
                    </a:lnTo>
                    <a:lnTo>
                      <a:pt x="162" y="1124"/>
                    </a:lnTo>
                    <a:lnTo>
                      <a:pt x="162" y="378"/>
                    </a:lnTo>
                    <a:lnTo>
                      <a:pt x="162" y="0"/>
                    </a:lnTo>
                    <a:lnTo>
                      <a:pt x="408" y="0"/>
                    </a:lnTo>
                    <a:lnTo>
                      <a:pt x="654" y="0"/>
                    </a:lnTo>
                    <a:lnTo>
                      <a:pt x="900" y="0"/>
                    </a:lnTo>
                    <a:lnTo>
                      <a:pt x="1102" y="146"/>
                    </a:lnTo>
                    <a:lnTo>
                      <a:pt x="1102" y="146"/>
                    </a:lnTo>
                    <a:lnTo>
                      <a:pt x="1102" y="146"/>
                    </a:lnTo>
                    <a:lnTo>
                      <a:pt x="1100" y="222"/>
                    </a:lnTo>
                    <a:lnTo>
                      <a:pt x="1096" y="256"/>
                    </a:lnTo>
                    <a:lnTo>
                      <a:pt x="1092" y="290"/>
                    </a:lnTo>
                    <a:lnTo>
                      <a:pt x="1088" y="320"/>
                    </a:lnTo>
                    <a:lnTo>
                      <a:pt x="1080" y="350"/>
                    </a:lnTo>
                    <a:lnTo>
                      <a:pt x="1072" y="378"/>
                    </a:lnTo>
                    <a:lnTo>
                      <a:pt x="1062" y="406"/>
                    </a:lnTo>
                    <a:lnTo>
                      <a:pt x="1050" y="432"/>
                    </a:lnTo>
                    <a:lnTo>
                      <a:pt x="1036" y="458"/>
                    </a:lnTo>
                    <a:lnTo>
                      <a:pt x="1020" y="484"/>
                    </a:lnTo>
                    <a:lnTo>
                      <a:pt x="1002" y="508"/>
                    </a:lnTo>
                    <a:lnTo>
                      <a:pt x="982" y="534"/>
                    </a:lnTo>
                    <a:lnTo>
                      <a:pt x="960" y="562"/>
                    </a:lnTo>
                    <a:lnTo>
                      <a:pt x="936" y="588"/>
                    </a:lnTo>
                    <a:lnTo>
                      <a:pt x="908" y="616"/>
                    </a:lnTo>
                    <a:lnTo>
                      <a:pt x="162" y="1362"/>
                    </a:lnTo>
                    <a:lnTo>
                      <a:pt x="162" y="1362"/>
                    </a:lnTo>
                    <a:lnTo>
                      <a:pt x="126" y="1396"/>
                    </a:lnTo>
                    <a:lnTo>
                      <a:pt x="86" y="1430"/>
                    </a:lnTo>
                    <a:lnTo>
                      <a:pt x="44" y="1460"/>
                    </a:lnTo>
                    <a:lnTo>
                      <a:pt x="0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auto">
              <a:xfrm>
                <a:off x="4822825" y="2143125"/>
                <a:ext cx="498475" cy="1168400"/>
              </a:xfrm>
              <a:custGeom>
                <a:avLst/>
                <a:gdLst/>
                <a:ahLst/>
                <a:cxnLst>
                  <a:cxn ang="0">
                    <a:pos x="314" y="146"/>
                  </a:cxn>
                  <a:cxn ang="0">
                    <a:pos x="314" y="146"/>
                  </a:cxn>
                  <a:cxn ang="0">
                    <a:pos x="312" y="222"/>
                  </a:cxn>
                  <a:cxn ang="0">
                    <a:pos x="308" y="256"/>
                  </a:cxn>
                  <a:cxn ang="0">
                    <a:pos x="304" y="290"/>
                  </a:cxn>
                  <a:cxn ang="0">
                    <a:pos x="300" y="320"/>
                  </a:cxn>
                  <a:cxn ang="0">
                    <a:pos x="292" y="350"/>
                  </a:cxn>
                  <a:cxn ang="0">
                    <a:pos x="284" y="378"/>
                  </a:cxn>
                  <a:cxn ang="0">
                    <a:pos x="274" y="406"/>
                  </a:cxn>
                  <a:cxn ang="0">
                    <a:pos x="262" y="432"/>
                  </a:cxn>
                  <a:cxn ang="0">
                    <a:pos x="248" y="458"/>
                  </a:cxn>
                  <a:cxn ang="0">
                    <a:pos x="232" y="484"/>
                  </a:cxn>
                  <a:cxn ang="0">
                    <a:pos x="214" y="508"/>
                  </a:cxn>
                  <a:cxn ang="0">
                    <a:pos x="194" y="534"/>
                  </a:cxn>
                  <a:cxn ang="0">
                    <a:pos x="172" y="562"/>
                  </a:cxn>
                  <a:cxn ang="0">
                    <a:pos x="148" y="588"/>
                  </a:cxn>
                  <a:cxn ang="0">
                    <a:pos x="120" y="616"/>
                  </a:cxn>
                  <a:cxn ang="0">
                    <a:pos x="0" y="736"/>
                  </a:cxn>
                  <a:cxn ang="0">
                    <a:pos x="0" y="736"/>
                  </a:cxn>
                  <a:cxn ang="0">
                    <a:pos x="32" y="684"/>
                  </a:cxn>
                  <a:cxn ang="0">
                    <a:pos x="58" y="636"/>
                  </a:cxn>
                  <a:cxn ang="0">
                    <a:pos x="76" y="588"/>
                  </a:cxn>
                  <a:cxn ang="0">
                    <a:pos x="92" y="542"/>
                  </a:cxn>
                  <a:cxn ang="0">
                    <a:pos x="102" y="498"/>
                  </a:cxn>
                  <a:cxn ang="0">
                    <a:pos x="108" y="456"/>
                  </a:cxn>
                  <a:cxn ang="0">
                    <a:pos x="112" y="414"/>
                  </a:cxn>
                  <a:cxn ang="0">
                    <a:pos x="112" y="374"/>
                  </a:cxn>
                  <a:cxn ang="0">
                    <a:pos x="112" y="374"/>
                  </a:cxn>
                  <a:cxn ang="0">
                    <a:pos x="112" y="0"/>
                  </a:cxn>
                  <a:cxn ang="0">
                    <a:pos x="314" y="146"/>
                  </a:cxn>
                  <a:cxn ang="0">
                    <a:pos x="314" y="146"/>
                  </a:cxn>
                </a:cxnLst>
                <a:rect l="0" t="0" r="r" b="b"/>
                <a:pathLst>
                  <a:path w="314" h="736">
                    <a:moveTo>
                      <a:pt x="314" y="146"/>
                    </a:moveTo>
                    <a:lnTo>
                      <a:pt x="314" y="146"/>
                    </a:lnTo>
                    <a:lnTo>
                      <a:pt x="312" y="222"/>
                    </a:lnTo>
                    <a:lnTo>
                      <a:pt x="308" y="256"/>
                    </a:lnTo>
                    <a:lnTo>
                      <a:pt x="304" y="290"/>
                    </a:lnTo>
                    <a:lnTo>
                      <a:pt x="300" y="320"/>
                    </a:lnTo>
                    <a:lnTo>
                      <a:pt x="292" y="350"/>
                    </a:lnTo>
                    <a:lnTo>
                      <a:pt x="284" y="378"/>
                    </a:lnTo>
                    <a:lnTo>
                      <a:pt x="274" y="406"/>
                    </a:lnTo>
                    <a:lnTo>
                      <a:pt x="262" y="432"/>
                    </a:lnTo>
                    <a:lnTo>
                      <a:pt x="248" y="458"/>
                    </a:lnTo>
                    <a:lnTo>
                      <a:pt x="232" y="484"/>
                    </a:lnTo>
                    <a:lnTo>
                      <a:pt x="214" y="508"/>
                    </a:lnTo>
                    <a:lnTo>
                      <a:pt x="194" y="534"/>
                    </a:lnTo>
                    <a:lnTo>
                      <a:pt x="172" y="562"/>
                    </a:lnTo>
                    <a:lnTo>
                      <a:pt x="148" y="588"/>
                    </a:lnTo>
                    <a:lnTo>
                      <a:pt x="120" y="616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2" y="684"/>
                    </a:lnTo>
                    <a:lnTo>
                      <a:pt x="58" y="636"/>
                    </a:lnTo>
                    <a:lnTo>
                      <a:pt x="76" y="588"/>
                    </a:lnTo>
                    <a:lnTo>
                      <a:pt x="92" y="542"/>
                    </a:lnTo>
                    <a:lnTo>
                      <a:pt x="102" y="498"/>
                    </a:lnTo>
                    <a:lnTo>
                      <a:pt x="108" y="456"/>
                    </a:lnTo>
                    <a:lnTo>
                      <a:pt x="112" y="414"/>
                    </a:lnTo>
                    <a:lnTo>
                      <a:pt x="112" y="374"/>
                    </a:lnTo>
                    <a:lnTo>
                      <a:pt x="112" y="374"/>
                    </a:lnTo>
                    <a:lnTo>
                      <a:pt x="112" y="0"/>
                    </a:lnTo>
                    <a:lnTo>
                      <a:pt x="314" y="146"/>
                    </a:lnTo>
                    <a:lnTo>
                      <a:pt x="314" y="14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4445000" y="2143125"/>
                <a:ext cx="555625" cy="1546225"/>
              </a:xfrm>
              <a:custGeom>
                <a:avLst/>
                <a:gdLst/>
                <a:ahLst/>
                <a:cxnLst>
                  <a:cxn ang="0">
                    <a:pos x="236" y="738"/>
                  </a:cxn>
                  <a:cxn ang="0">
                    <a:pos x="0" y="974"/>
                  </a:cxn>
                  <a:cxn ang="0">
                    <a:pos x="0" y="974"/>
                  </a:cxn>
                  <a:cxn ang="0">
                    <a:pos x="22" y="944"/>
                  </a:cxn>
                  <a:cxn ang="0">
                    <a:pos x="42" y="912"/>
                  </a:cxn>
                  <a:cxn ang="0">
                    <a:pos x="58" y="876"/>
                  </a:cxn>
                  <a:cxn ang="0">
                    <a:pos x="72" y="840"/>
                  </a:cxn>
                  <a:cxn ang="0">
                    <a:pos x="82" y="800"/>
                  </a:cxn>
                  <a:cxn ang="0">
                    <a:pos x="92" y="762"/>
                  </a:cxn>
                  <a:cxn ang="0">
                    <a:pos x="98" y="722"/>
                  </a:cxn>
                  <a:cxn ang="0">
                    <a:pos x="102" y="682"/>
                  </a:cxn>
                  <a:cxn ang="0">
                    <a:pos x="104" y="644"/>
                  </a:cxn>
                  <a:cxn ang="0">
                    <a:pos x="106" y="606"/>
                  </a:cxn>
                  <a:cxn ang="0">
                    <a:pos x="108" y="534"/>
                  </a:cxn>
                  <a:cxn ang="0">
                    <a:pos x="104" y="426"/>
                  </a:cxn>
                  <a:cxn ang="0">
                    <a:pos x="104" y="426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350" y="0"/>
                  </a:cxn>
                  <a:cxn ang="0">
                    <a:pos x="350" y="408"/>
                  </a:cxn>
                  <a:cxn ang="0">
                    <a:pos x="350" y="408"/>
                  </a:cxn>
                  <a:cxn ang="0">
                    <a:pos x="350" y="462"/>
                  </a:cxn>
                  <a:cxn ang="0">
                    <a:pos x="344" y="510"/>
                  </a:cxn>
                  <a:cxn ang="0">
                    <a:pos x="334" y="554"/>
                  </a:cxn>
                  <a:cxn ang="0">
                    <a:pos x="322" y="594"/>
                  </a:cxn>
                  <a:cxn ang="0">
                    <a:pos x="306" y="632"/>
                  </a:cxn>
                  <a:cxn ang="0">
                    <a:pos x="286" y="668"/>
                  </a:cxn>
                  <a:cxn ang="0">
                    <a:pos x="262" y="704"/>
                  </a:cxn>
                  <a:cxn ang="0">
                    <a:pos x="236" y="738"/>
                  </a:cxn>
                  <a:cxn ang="0">
                    <a:pos x="236" y="738"/>
                  </a:cxn>
                </a:cxnLst>
                <a:rect l="0" t="0" r="r" b="b"/>
                <a:pathLst>
                  <a:path w="350" h="974">
                    <a:moveTo>
                      <a:pt x="236" y="738"/>
                    </a:moveTo>
                    <a:lnTo>
                      <a:pt x="0" y="974"/>
                    </a:lnTo>
                    <a:lnTo>
                      <a:pt x="0" y="974"/>
                    </a:lnTo>
                    <a:lnTo>
                      <a:pt x="22" y="944"/>
                    </a:lnTo>
                    <a:lnTo>
                      <a:pt x="42" y="912"/>
                    </a:lnTo>
                    <a:lnTo>
                      <a:pt x="58" y="876"/>
                    </a:lnTo>
                    <a:lnTo>
                      <a:pt x="72" y="840"/>
                    </a:lnTo>
                    <a:lnTo>
                      <a:pt x="82" y="800"/>
                    </a:lnTo>
                    <a:lnTo>
                      <a:pt x="92" y="762"/>
                    </a:lnTo>
                    <a:lnTo>
                      <a:pt x="98" y="722"/>
                    </a:lnTo>
                    <a:lnTo>
                      <a:pt x="102" y="682"/>
                    </a:lnTo>
                    <a:lnTo>
                      <a:pt x="104" y="644"/>
                    </a:lnTo>
                    <a:lnTo>
                      <a:pt x="106" y="606"/>
                    </a:lnTo>
                    <a:lnTo>
                      <a:pt x="108" y="534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350" y="0"/>
                    </a:lnTo>
                    <a:lnTo>
                      <a:pt x="350" y="408"/>
                    </a:lnTo>
                    <a:lnTo>
                      <a:pt x="350" y="408"/>
                    </a:lnTo>
                    <a:lnTo>
                      <a:pt x="350" y="462"/>
                    </a:lnTo>
                    <a:lnTo>
                      <a:pt x="344" y="510"/>
                    </a:lnTo>
                    <a:lnTo>
                      <a:pt x="334" y="554"/>
                    </a:lnTo>
                    <a:lnTo>
                      <a:pt x="322" y="594"/>
                    </a:lnTo>
                    <a:lnTo>
                      <a:pt x="306" y="632"/>
                    </a:lnTo>
                    <a:lnTo>
                      <a:pt x="286" y="668"/>
                    </a:lnTo>
                    <a:lnTo>
                      <a:pt x="262" y="704"/>
                    </a:lnTo>
                    <a:lnTo>
                      <a:pt x="236" y="738"/>
                    </a:lnTo>
                    <a:lnTo>
                      <a:pt x="236" y="73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4105275" y="2143125"/>
                <a:ext cx="511175" cy="1885950"/>
              </a:xfrm>
              <a:custGeom>
                <a:avLst/>
                <a:gdLst/>
                <a:ahLst/>
                <a:cxnLst>
                  <a:cxn ang="0">
                    <a:pos x="322" y="560"/>
                  </a:cxn>
                  <a:cxn ang="0">
                    <a:pos x="322" y="560"/>
                  </a:cxn>
                  <a:cxn ang="0">
                    <a:pos x="322" y="610"/>
                  </a:cxn>
                  <a:cxn ang="0">
                    <a:pos x="318" y="662"/>
                  </a:cxn>
                  <a:cxn ang="0">
                    <a:pos x="314" y="714"/>
                  </a:cxn>
                  <a:cxn ang="0">
                    <a:pos x="306" y="766"/>
                  </a:cxn>
                  <a:cxn ang="0">
                    <a:pos x="294" y="816"/>
                  </a:cxn>
                  <a:cxn ang="0">
                    <a:pos x="286" y="840"/>
                  </a:cxn>
                  <a:cxn ang="0">
                    <a:pos x="278" y="866"/>
                  </a:cxn>
                  <a:cxn ang="0">
                    <a:pos x="268" y="888"/>
                  </a:cxn>
                  <a:cxn ang="0">
                    <a:pos x="258" y="912"/>
                  </a:cxn>
                  <a:cxn ang="0">
                    <a:pos x="246" y="934"/>
                  </a:cxn>
                  <a:cxn ang="0">
                    <a:pos x="232" y="956"/>
                  </a:cxn>
                  <a:cxn ang="0">
                    <a:pos x="0" y="1188"/>
                  </a:cxn>
                  <a:cxn ang="0">
                    <a:pos x="0" y="1188"/>
                  </a:cxn>
                  <a:cxn ang="0">
                    <a:pos x="14" y="1168"/>
                  </a:cxn>
                  <a:cxn ang="0">
                    <a:pos x="26" y="1144"/>
                  </a:cxn>
                  <a:cxn ang="0">
                    <a:pos x="36" y="1120"/>
                  </a:cxn>
                  <a:cxn ang="0">
                    <a:pos x="44" y="1096"/>
                  </a:cxn>
                  <a:cxn ang="0">
                    <a:pos x="52" y="1070"/>
                  </a:cxn>
                  <a:cxn ang="0">
                    <a:pos x="58" y="1044"/>
                  </a:cxn>
                  <a:cxn ang="0">
                    <a:pos x="66" y="990"/>
                  </a:cxn>
                  <a:cxn ang="0">
                    <a:pos x="72" y="940"/>
                  </a:cxn>
                  <a:cxn ang="0">
                    <a:pos x="74" y="890"/>
                  </a:cxn>
                  <a:cxn ang="0">
                    <a:pos x="76" y="808"/>
                  </a:cxn>
                  <a:cxn ang="0">
                    <a:pos x="76" y="808"/>
                  </a:cxn>
                  <a:cxn ang="0">
                    <a:pos x="74" y="386"/>
                  </a:cxn>
                  <a:cxn ang="0">
                    <a:pos x="74" y="0"/>
                  </a:cxn>
                  <a:cxn ang="0">
                    <a:pos x="318" y="0"/>
                  </a:cxn>
                  <a:cxn ang="0">
                    <a:pos x="320" y="0"/>
                  </a:cxn>
                  <a:cxn ang="0">
                    <a:pos x="322" y="560"/>
                  </a:cxn>
                </a:cxnLst>
                <a:rect l="0" t="0" r="r" b="b"/>
                <a:pathLst>
                  <a:path w="322" h="1188">
                    <a:moveTo>
                      <a:pt x="322" y="560"/>
                    </a:moveTo>
                    <a:lnTo>
                      <a:pt x="322" y="560"/>
                    </a:lnTo>
                    <a:lnTo>
                      <a:pt x="322" y="610"/>
                    </a:lnTo>
                    <a:lnTo>
                      <a:pt x="318" y="662"/>
                    </a:lnTo>
                    <a:lnTo>
                      <a:pt x="314" y="714"/>
                    </a:lnTo>
                    <a:lnTo>
                      <a:pt x="306" y="766"/>
                    </a:lnTo>
                    <a:lnTo>
                      <a:pt x="294" y="816"/>
                    </a:lnTo>
                    <a:lnTo>
                      <a:pt x="286" y="840"/>
                    </a:lnTo>
                    <a:lnTo>
                      <a:pt x="278" y="866"/>
                    </a:lnTo>
                    <a:lnTo>
                      <a:pt x="268" y="888"/>
                    </a:lnTo>
                    <a:lnTo>
                      <a:pt x="258" y="912"/>
                    </a:lnTo>
                    <a:lnTo>
                      <a:pt x="246" y="934"/>
                    </a:lnTo>
                    <a:lnTo>
                      <a:pt x="232" y="956"/>
                    </a:lnTo>
                    <a:lnTo>
                      <a:pt x="0" y="1188"/>
                    </a:lnTo>
                    <a:lnTo>
                      <a:pt x="0" y="1188"/>
                    </a:lnTo>
                    <a:lnTo>
                      <a:pt x="14" y="1168"/>
                    </a:lnTo>
                    <a:lnTo>
                      <a:pt x="26" y="1144"/>
                    </a:lnTo>
                    <a:lnTo>
                      <a:pt x="36" y="1120"/>
                    </a:lnTo>
                    <a:lnTo>
                      <a:pt x="44" y="1096"/>
                    </a:lnTo>
                    <a:lnTo>
                      <a:pt x="52" y="1070"/>
                    </a:lnTo>
                    <a:lnTo>
                      <a:pt x="58" y="1044"/>
                    </a:lnTo>
                    <a:lnTo>
                      <a:pt x="66" y="990"/>
                    </a:lnTo>
                    <a:lnTo>
                      <a:pt x="72" y="940"/>
                    </a:lnTo>
                    <a:lnTo>
                      <a:pt x="74" y="890"/>
                    </a:lnTo>
                    <a:lnTo>
                      <a:pt x="76" y="808"/>
                    </a:lnTo>
                    <a:lnTo>
                      <a:pt x="76" y="808"/>
                    </a:lnTo>
                    <a:lnTo>
                      <a:pt x="74" y="386"/>
                    </a:lnTo>
                    <a:lnTo>
                      <a:pt x="74" y="0"/>
                    </a:lnTo>
                    <a:lnTo>
                      <a:pt x="318" y="0"/>
                    </a:lnTo>
                    <a:lnTo>
                      <a:pt x="320" y="0"/>
                    </a:lnTo>
                    <a:lnTo>
                      <a:pt x="322" y="5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144" name="그룹 143"/>
            <p:cNvGrpSpPr/>
            <p:nvPr userDrawn="1"/>
          </p:nvGrpSpPr>
          <p:grpSpPr>
            <a:xfrm>
              <a:off x="3829050" y="654050"/>
              <a:ext cx="1492250" cy="1971675"/>
              <a:chOff x="3829050" y="654050"/>
              <a:chExt cx="1492250" cy="1971675"/>
            </a:xfrm>
          </p:grpSpPr>
          <p:sp>
            <p:nvSpPr>
              <p:cNvPr id="5139" name="Freeform 19"/>
              <p:cNvSpPr>
                <a:spLocks/>
              </p:cNvSpPr>
              <p:nvPr userDrawn="1"/>
            </p:nvSpPr>
            <p:spPr bwMode="auto">
              <a:xfrm>
                <a:off x="3829050" y="730250"/>
                <a:ext cx="1492250" cy="180657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762"/>
                  </a:cxn>
                  <a:cxn ang="0">
                    <a:pos x="0" y="1138"/>
                  </a:cxn>
                  <a:cxn ang="0">
                    <a:pos x="246" y="1138"/>
                  </a:cxn>
                  <a:cxn ang="0">
                    <a:pos x="492" y="1138"/>
                  </a:cxn>
                  <a:cxn ang="0">
                    <a:pos x="738" y="1138"/>
                  </a:cxn>
                  <a:cxn ang="0">
                    <a:pos x="940" y="1036"/>
                  </a:cxn>
                  <a:cxn ang="0">
                    <a:pos x="940" y="1036"/>
                  </a:cxn>
                  <a:cxn ang="0">
                    <a:pos x="940" y="1036"/>
                  </a:cxn>
                  <a:cxn ang="0">
                    <a:pos x="938" y="958"/>
                  </a:cxn>
                  <a:cxn ang="0">
                    <a:pos x="934" y="922"/>
                  </a:cxn>
                  <a:cxn ang="0">
                    <a:pos x="930" y="886"/>
                  </a:cxn>
                  <a:cxn ang="0">
                    <a:pos x="926" y="852"/>
                  </a:cxn>
                  <a:cxn ang="0">
                    <a:pos x="918" y="820"/>
                  </a:cxn>
                  <a:cxn ang="0">
                    <a:pos x="910" y="788"/>
                  </a:cxn>
                  <a:cxn ang="0">
                    <a:pos x="900" y="756"/>
                  </a:cxn>
                  <a:cxn ang="0">
                    <a:pos x="888" y="726"/>
                  </a:cxn>
                  <a:cxn ang="0">
                    <a:pos x="874" y="696"/>
                  </a:cxn>
                  <a:cxn ang="0">
                    <a:pos x="858" y="666"/>
                  </a:cxn>
                  <a:cxn ang="0">
                    <a:pos x="840" y="638"/>
                  </a:cxn>
                  <a:cxn ang="0">
                    <a:pos x="820" y="610"/>
                  </a:cxn>
                  <a:cxn ang="0">
                    <a:pos x="798" y="580"/>
                  </a:cxn>
                  <a:cxn ang="0">
                    <a:pos x="774" y="552"/>
                  </a:cxn>
                  <a:cxn ang="0">
                    <a:pos x="746" y="524"/>
                  </a:cxn>
                  <a:cxn ang="0">
                    <a:pos x="746" y="524"/>
                  </a:cxn>
                  <a:cxn ang="0">
                    <a:pos x="630" y="428"/>
                  </a:cxn>
                  <a:cxn ang="0">
                    <a:pos x="510" y="332"/>
                  </a:cxn>
                  <a:cxn ang="0">
                    <a:pos x="374" y="224"/>
                  </a:cxn>
                  <a:cxn ang="0">
                    <a:pos x="304" y="172"/>
                  </a:cxn>
                  <a:cxn ang="0">
                    <a:pos x="236" y="124"/>
                  </a:cxn>
                  <a:cxn ang="0">
                    <a:pos x="174" y="80"/>
                  </a:cxn>
                  <a:cxn ang="0">
                    <a:pos x="118" y="44"/>
                  </a:cxn>
                  <a:cxn ang="0">
                    <a:pos x="70" y="18"/>
                  </a:cxn>
                  <a:cxn ang="0">
                    <a:pos x="50" y="8"/>
                  </a:cxn>
                  <a:cxn ang="0">
                    <a:pos x="32" y="4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940" h="1138">
                    <a:moveTo>
                      <a:pt x="0" y="16"/>
                    </a:moveTo>
                    <a:lnTo>
                      <a:pt x="0" y="16"/>
                    </a:lnTo>
                    <a:lnTo>
                      <a:pt x="0" y="762"/>
                    </a:lnTo>
                    <a:lnTo>
                      <a:pt x="0" y="1138"/>
                    </a:lnTo>
                    <a:lnTo>
                      <a:pt x="246" y="1138"/>
                    </a:lnTo>
                    <a:lnTo>
                      <a:pt x="492" y="1138"/>
                    </a:lnTo>
                    <a:lnTo>
                      <a:pt x="738" y="1138"/>
                    </a:lnTo>
                    <a:lnTo>
                      <a:pt x="940" y="1036"/>
                    </a:lnTo>
                    <a:lnTo>
                      <a:pt x="940" y="1036"/>
                    </a:lnTo>
                    <a:lnTo>
                      <a:pt x="940" y="1036"/>
                    </a:lnTo>
                    <a:lnTo>
                      <a:pt x="938" y="958"/>
                    </a:lnTo>
                    <a:lnTo>
                      <a:pt x="934" y="922"/>
                    </a:lnTo>
                    <a:lnTo>
                      <a:pt x="930" y="886"/>
                    </a:lnTo>
                    <a:lnTo>
                      <a:pt x="926" y="852"/>
                    </a:lnTo>
                    <a:lnTo>
                      <a:pt x="918" y="820"/>
                    </a:lnTo>
                    <a:lnTo>
                      <a:pt x="910" y="788"/>
                    </a:lnTo>
                    <a:lnTo>
                      <a:pt x="900" y="756"/>
                    </a:lnTo>
                    <a:lnTo>
                      <a:pt x="888" y="726"/>
                    </a:lnTo>
                    <a:lnTo>
                      <a:pt x="874" y="696"/>
                    </a:lnTo>
                    <a:lnTo>
                      <a:pt x="858" y="666"/>
                    </a:lnTo>
                    <a:lnTo>
                      <a:pt x="840" y="638"/>
                    </a:lnTo>
                    <a:lnTo>
                      <a:pt x="820" y="610"/>
                    </a:lnTo>
                    <a:lnTo>
                      <a:pt x="798" y="580"/>
                    </a:lnTo>
                    <a:lnTo>
                      <a:pt x="774" y="552"/>
                    </a:lnTo>
                    <a:lnTo>
                      <a:pt x="746" y="524"/>
                    </a:lnTo>
                    <a:lnTo>
                      <a:pt x="746" y="524"/>
                    </a:lnTo>
                    <a:lnTo>
                      <a:pt x="630" y="428"/>
                    </a:lnTo>
                    <a:lnTo>
                      <a:pt x="510" y="332"/>
                    </a:lnTo>
                    <a:lnTo>
                      <a:pt x="374" y="224"/>
                    </a:lnTo>
                    <a:lnTo>
                      <a:pt x="304" y="172"/>
                    </a:lnTo>
                    <a:lnTo>
                      <a:pt x="236" y="124"/>
                    </a:lnTo>
                    <a:lnTo>
                      <a:pt x="174" y="80"/>
                    </a:lnTo>
                    <a:lnTo>
                      <a:pt x="118" y="44"/>
                    </a:lnTo>
                    <a:lnTo>
                      <a:pt x="70" y="18"/>
                    </a:lnTo>
                    <a:lnTo>
                      <a:pt x="50" y="8"/>
                    </a:lnTo>
                    <a:lnTo>
                      <a:pt x="32" y="4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1" hangingPunct="1"/>
                <a:endParaRPr lang="ko-KR" alt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822825" y="1371600"/>
                <a:ext cx="498475" cy="1254125"/>
              </a:xfrm>
              <a:custGeom>
                <a:avLst/>
                <a:gdLst/>
                <a:ahLst/>
                <a:cxnLst>
                  <a:cxn ang="0">
                    <a:pos x="314" y="632"/>
                  </a:cxn>
                  <a:cxn ang="0">
                    <a:pos x="314" y="632"/>
                  </a:cxn>
                  <a:cxn ang="0">
                    <a:pos x="312" y="554"/>
                  </a:cxn>
                  <a:cxn ang="0">
                    <a:pos x="308" y="518"/>
                  </a:cxn>
                  <a:cxn ang="0">
                    <a:pos x="304" y="482"/>
                  </a:cxn>
                  <a:cxn ang="0">
                    <a:pos x="300" y="448"/>
                  </a:cxn>
                  <a:cxn ang="0">
                    <a:pos x="292" y="416"/>
                  </a:cxn>
                  <a:cxn ang="0">
                    <a:pos x="284" y="384"/>
                  </a:cxn>
                  <a:cxn ang="0">
                    <a:pos x="274" y="352"/>
                  </a:cxn>
                  <a:cxn ang="0">
                    <a:pos x="262" y="322"/>
                  </a:cxn>
                  <a:cxn ang="0">
                    <a:pos x="248" y="292"/>
                  </a:cxn>
                  <a:cxn ang="0">
                    <a:pos x="232" y="262"/>
                  </a:cxn>
                  <a:cxn ang="0">
                    <a:pos x="214" y="234"/>
                  </a:cxn>
                  <a:cxn ang="0">
                    <a:pos x="194" y="206"/>
                  </a:cxn>
                  <a:cxn ang="0">
                    <a:pos x="172" y="176"/>
                  </a:cxn>
                  <a:cxn ang="0">
                    <a:pos x="148" y="148"/>
                  </a:cxn>
                  <a:cxn ang="0">
                    <a:pos x="120" y="1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2" y="52"/>
                  </a:cxn>
                  <a:cxn ang="0">
                    <a:pos x="58" y="100"/>
                  </a:cxn>
                  <a:cxn ang="0">
                    <a:pos x="76" y="148"/>
                  </a:cxn>
                  <a:cxn ang="0">
                    <a:pos x="92" y="194"/>
                  </a:cxn>
                  <a:cxn ang="0">
                    <a:pos x="102" y="238"/>
                  </a:cxn>
                  <a:cxn ang="0">
                    <a:pos x="108" y="280"/>
                  </a:cxn>
                  <a:cxn ang="0">
                    <a:pos x="112" y="322"/>
                  </a:cxn>
                  <a:cxn ang="0">
                    <a:pos x="112" y="362"/>
                  </a:cxn>
                  <a:cxn ang="0">
                    <a:pos x="112" y="362"/>
                  </a:cxn>
                  <a:cxn ang="0">
                    <a:pos x="112" y="790"/>
                  </a:cxn>
                  <a:cxn ang="0">
                    <a:pos x="314" y="632"/>
                  </a:cxn>
                  <a:cxn ang="0">
                    <a:pos x="314" y="632"/>
                  </a:cxn>
                </a:cxnLst>
                <a:rect l="0" t="0" r="r" b="b"/>
                <a:pathLst>
                  <a:path w="314" h="790">
                    <a:moveTo>
                      <a:pt x="314" y="632"/>
                    </a:moveTo>
                    <a:lnTo>
                      <a:pt x="314" y="632"/>
                    </a:lnTo>
                    <a:lnTo>
                      <a:pt x="312" y="554"/>
                    </a:lnTo>
                    <a:lnTo>
                      <a:pt x="308" y="518"/>
                    </a:lnTo>
                    <a:lnTo>
                      <a:pt x="304" y="482"/>
                    </a:lnTo>
                    <a:lnTo>
                      <a:pt x="300" y="448"/>
                    </a:lnTo>
                    <a:lnTo>
                      <a:pt x="292" y="416"/>
                    </a:lnTo>
                    <a:lnTo>
                      <a:pt x="284" y="384"/>
                    </a:lnTo>
                    <a:lnTo>
                      <a:pt x="274" y="352"/>
                    </a:lnTo>
                    <a:lnTo>
                      <a:pt x="262" y="322"/>
                    </a:lnTo>
                    <a:lnTo>
                      <a:pt x="248" y="292"/>
                    </a:lnTo>
                    <a:lnTo>
                      <a:pt x="232" y="262"/>
                    </a:lnTo>
                    <a:lnTo>
                      <a:pt x="214" y="234"/>
                    </a:lnTo>
                    <a:lnTo>
                      <a:pt x="194" y="206"/>
                    </a:lnTo>
                    <a:lnTo>
                      <a:pt x="172" y="176"/>
                    </a:lnTo>
                    <a:lnTo>
                      <a:pt x="148" y="148"/>
                    </a:lnTo>
                    <a:lnTo>
                      <a:pt x="120" y="1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" y="52"/>
                    </a:lnTo>
                    <a:lnTo>
                      <a:pt x="58" y="100"/>
                    </a:lnTo>
                    <a:lnTo>
                      <a:pt x="76" y="148"/>
                    </a:lnTo>
                    <a:lnTo>
                      <a:pt x="92" y="194"/>
                    </a:lnTo>
                    <a:lnTo>
                      <a:pt x="102" y="238"/>
                    </a:lnTo>
                    <a:lnTo>
                      <a:pt x="108" y="280"/>
                    </a:lnTo>
                    <a:lnTo>
                      <a:pt x="112" y="322"/>
                    </a:lnTo>
                    <a:lnTo>
                      <a:pt x="112" y="362"/>
                    </a:lnTo>
                    <a:lnTo>
                      <a:pt x="112" y="362"/>
                    </a:lnTo>
                    <a:lnTo>
                      <a:pt x="112" y="790"/>
                    </a:lnTo>
                    <a:lnTo>
                      <a:pt x="314" y="632"/>
                    </a:lnTo>
                    <a:lnTo>
                      <a:pt x="314" y="6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4445000" y="993775"/>
                <a:ext cx="555625" cy="1631950"/>
              </a:xfrm>
              <a:custGeom>
                <a:avLst/>
                <a:gdLst/>
                <a:ahLst/>
                <a:cxnLst>
                  <a:cxn ang="0">
                    <a:pos x="236" y="2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30"/>
                  </a:cxn>
                  <a:cxn ang="0">
                    <a:pos x="42" y="62"/>
                  </a:cxn>
                  <a:cxn ang="0">
                    <a:pos x="58" y="98"/>
                  </a:cxn>
                  <a:cxn ang="0">
                    <a:pos x="72" y="136"/>
                  </a:cxn>
                  <a:cxn ang="0">
                    <a:pos x="82" y="174"/>
                  </a:cxn>
                  <a:cxn ang="0">
                    <a:pos x="92" y="212"/>
                  </a:cxn>
                  <a:cxn ang="0">
                    <a:pos x="98" y="252"/>
                  </a:cxn>
                  <a:cxn ang="0">
                    <a:pos x="102" y="292"/>
                  </a:cxn>
                  <a:cxn ang="0">
                    <a:pos x="104" y="332"/>
                  </a:cxn>
                  <a:cxn ang="0">
                    <a:pos x="106" y="370"/>
                  </a:cxn>
                  <a:cxn ang="0">
                    <a:pos x="108" y="440"/>
                  </a:cxn>
                  <a:cxn ang="0">
                    <a:pos x="104" y="548"/>
                  </a:cxn>
                  <a:cxn ang="0">
                    <a:pos x="104" y="548"/>
                  </a:cxn>
                  <a:cxn ang="0">
                    <a:pos x="104" y="1028"/>
                  </a:cxn>
                  <a:cxn ang="0">
                    <a:pos x="104" y="1028"/>
                  </a:cxn>
                  <a:cxn ang="0">
                    <a:pos x="350" y="1028"/>
                  </a:cxn>
                  <a:cxn ang="0">
                    <a:pos x="350" y="566"/>
                  </a:cxn>
                  <a:cxn ang="0">
                    <a:pos x="350" y="566"/>
                  </a:cxn>
                  <a:cxn ang="0">
                    <a:pos x="350" y="512"/>
                  </a:cxn>
                  <a:cxn ang="0">
                    <a:pos x="344" y="464"/>
                  </a:cxn>
                  <a:cxn ang="0">
                    <a:pos x="334" y="420"/>
                  </a:cxn>
                  <a:cxn ang="0">
                    <a:pos x="322" y="380"/>
                  </a:cxn>
                  <a:cxn ang="0">
                    <a:pos x="306" y="342"/>
                  </a:cxn>
                  <a:cxn ang="0">
                    <a:pos x="286" y="306"/>
                  </a:cxn>
                  <a:cxn ang="0">
                    <a:pos x="262" y="272"/>
                  </a:cxn>
                  <a:cxn ang="0">
                    <a:pos x="236" y="236"/>
                  </a:cxn>
                  <a:cxn ang="0">
                    <a:pos x="236" y="236"/>
                  </a:cxn>
                </a:cxnLst>
                <a:rect l="0" t="0" r="r" b="b"/>
                <a:pathLst>
                  <a:path w="350" h="1028">
                    <a:moveTo>
                      <a:pt x="236" y="2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2" y="30"/>
                    </a:lnTo>
                    <a:lnTo>
                      <a:pt x="42" y="62"/>
                    </a:lnTo>
                    <a:lnTo>
                      <a:pt x="58" y="98"/>
                    </a:lnTo>
                    <a:lnTo>
                      <a:pt x="72" y="136"/>
                    </a:lnTo>
                    <a:lnTo>
                      <a:pt x="82" y="174"/>
                    </a:lnTo>
                    <a:lnTo>
                      <a:pt x="92" y="212"/>
                    </a:lnTo>
                    <a:lnTo>
                      <a:pt x="98" y="252"/>
                    </a:lnTo>
                    <a:lnTo>
                      <a:pt x="102" y="292"/>
                    </a:lnTo>
                    <a:lnTo>
                      <a:pt x="104" y="332"/>
                    </a:lnTo>
                    <a:lnTo>
                      <a:pt x="106" y="370"/>
                    </a:lnTo>
                    <a:lnTo>
                      <a:pt x="108" y="440"/>
                    </a:lnTo>
                    <a:lnTo>
                      <a:pt x="104" y="548"/>
                    </a:lnTo>
                    <a:lnTo>
                      <a:pt x="104" y="548"/>
                    </a:lnTo>
                    <a:lnTo>
                      <a:pt x="104" y="1028"/>
                    </a:lnTo>
                    <a:lnTo>
                      <a:pt x="104" y="1028"/>
                    </a:lnTo>
                    <a:lnTo>
                      <a:pt x="350" y="1028"/>
                    </a:lnTo>
                    <a:lnTo>
                      <a:pt x="350" y="566"/>
                    </a:lnTo>
                    <a:lnTo>
                      <a:pt x="350" y="566"/>
                    </a:lnTo>
                    <a:lnTo>
                      <a:pt x="350" y="512"/>
                    </a:lnTo>
                    <a:lnTo>
                      <a:pt x="344" y="464"/>
                    </a:lnTo>
                    <a:lnTo>
                      <a:pt x="334" y="420"/>
                    </a:lnTo>
                    <a:lnTo>
                      <a:pt x="322" y="380"/>
                    </a:lnTo>
                    <a:lnTo>
                      <a:pt x="306" y="342"/>
                    </a:lnTo>
                    <a:lnTo>
                      <a:pt x="286" y="306"/>
                    </a:lnTo>
                    <a:lnTo>
                      <a:pt x="262" y="272"/>
                    </a:lnTo>
                    <a:lnTo>
                      <a:pt x="236" y="236"/>
                    </a:lnTo>
                    <a:lnTo>
                      <a:pt x="236" y="23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auto">
              <a:xfrm>
                <a:off x="4105275" y="654050"/>
                <a:ext cx="511175" cy="1971675"/>
              </a:xfrm>
              <a:custGeom>
                <a:avLst/>
                <a:gdLst/>
                <a:ahLst/>
                <a:cxnLst>
                  <a:cxn ang="0">
                    <a:pos x="322" y="628"/>
                  </a:cxn>
                  <a:cxn ang="0">
                    <a:pos x="322" y="628"/>
                  </a:cxn>
                  <a:cxn ang="0">
                    <a:pos x="322" y="578"/>
                  </a:cxn>
                  <a:cxn ang="0">
                    <a:pos x="318" y="526"/>
                  </a:cxn>
                  <a:cxn ang="0">
                    <a:pos x="314" y="474"/>
                  </a:cxn>
                  <a:cxn ang="0">
                    <a:pos x="306" y="424"/>
                  </a:cxn>
                  <a:cxn ang="0">
                    <a:pos x="294" y="372"/>
                  </a:cxn>
                  <a:cxn ang="0">
                    <a:pos x="286" y="348"/>
                  </a:cxn>
                  <a:cxn ang="0">
                    <a:pos x="278" y="324"/>
                  </a:cxn>
                  <a:cxn ang="0">
                    <a:pos x="268" y="300"/>
                  </a:cxn>
                  <a:cxn ang="0">
                    <a:pos x="258" y="276"/>
                  </a:cxn>
                  <a:cxn ang="0">
                    <a:pos x="246" y="254"/>
                  </a:cxn>
                  <a:cxn ang="0">
                    <a:pos x="232" y="2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0"/>
                  </a:cxn>
                  <a:cxn ang="0">
                    <a:pos x="26" y="44"/>
                  </a:cxn>
                  <a:cxn ang="0">
                    <a:pos x="36" y="68"/>
                  </a:cxn>
                  <a:cxn ang="0">
                    <a:pos x="44" y="92"/>
                  </a:cxn>
                  <a:cxn ang="0">
                    <a:pos x="52" y="118"/>
                  </a:cxn>
                  <a:cxn ang="0">
                    <a:pos x="58" y="144"/>
                  </a:cxn>
                  <a:cxn ang="0">
                    <a:pos x="66" y="198"/>
                  </a:cxn>
                  <a:cxn ang="0">
                    <a:pos x="72" y="248"/>
                  </a:cxn>
                  <a:cxn ang="0">
                    <a:pos x="74" y="298"/>
                  </a:cxn>
                  <a:cxn ang="0">
                    <a:pos x="76" y="380"/>
                  </a:cxn>
                  <a:cxn ang="0">
                    <a:pos x="76" y="380"/>
                  </a:cxn>
                  <a:cxn ang="0">
                    <a:pos x="74" y="830"/>
                  </a:cxn>
                  <a:cxn ang="0">
                    <a:pos x="74" y="1242"/>
                  </a:cxn>
                  <a:cxn ang="0">
                    <a:pos x="318" y="1242"/>
                  </a:cxn>
                  <a:cxn ang="0">
                    <a:pos x="320" y="1242"/>
                  </a:cxn>
                  <a:cxn ang="0">
                    <a:pos x="322" y="628"/>
                  </a:cxn>
                </a:cxnLst>
                <a:rect l="0" t="0" r="r" b="b"/>
                <a:pathLst>
                  <a:path w="322" h="1242">
                    <a:moveTo>
                      <a:pt x="322" y="628"/>
                    </a:moveTo>
                    <a:lnTo>
                      <a:pt x="322" y="628"/>
                    </a:lnTo>
                    <a:lnTo>
                      <a:pt x="322" y="578"/>
                    </a:lnTo>
                    <a:lnTo>
                      <a:pt x="318" y="526"/>
                    </a:lnTo>
                    <a:lnTo>
                      <a:pt x="314" y="474"/>
                    </a:lnTo>
                    <a:lnTo>
                      <a:pt x="306" y="424"/>
                    </a:lnTo>
                    <a:lnTo>
                      <a:pt x="294" y="372"/>
                    </a:lnTo>
                    <a:lnTo>
                      <a:pt x="286" y="348"/>
                    </a:lnTo>
                    <a:lnTo>
                      <a:pt x="278" y="324"/>
                    </a:lnTo>
                    <a:lnTo>
                      <a:pt x="268" y="300"/>
                    </a:lnTo>
                    <a:lnTo>
                      <a:pt x="258" y="276"/>
                    </a:lnTo>
                    <a:lnTo>
                      <a:pt x="246" y="254"/>
                    </a:lnTo>
                    <a:lnTo>
                      <a:pt x="232" y="2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20"/>
                    </a:lnTo>
                    <a:lnTo>
                      <a:pt x="26" y="44"/>
                    </a:lnTo>
                    <a:lnTo>
                      <a:pt x="36" y="68"/>
                    </a:lnTo>
                    <a:lnTo>
                      <a:pt x="44" y="92"/>
                    </a:lnTo>
                    <a:lnTo>
                      <a:pt x="52" y="118"/>
                    </a:lnTo>
                    <a:lnTo>
                      <a:pt x="58" y="144"/>
                    </a:lnTo>
                    <a:lnTo>
                      <a:pt x="66" y="198"/>
                    </a:lnTo>
                    <a:lnTo>
                      <a:pt x="72" y="248"/>
                    </a:lnTo>
                    <a:lnTo>
                      <a:pt x="74" y="298"/>
                    </a:lnTo>
                    <a:lnTo>
                      <a:pt x="76" y="380"/>
                    </a:lnTo>
                    <a:lnTo>
                      <a:pt x="76" y="380"/>
                    </a:lnTo>
                    <a:lnTo>
                      <a:pt x="74" y="830"/>
                    </a:lnTo>
                    <a:lnTo>
                      <a:pt x="74" y="1242"/>
                    </a:lnTo>
                    <a:lnTo>
                      <a:pt x="318" y="1242"/>
                    </a:lnTo>
                    <a:lnTo>
                      <a:pt x="320" y="1242"/>
                    </a:lnTo>
                    <a:lnTo>
                      <a:pt x="322" y="62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139" name="그룹 138"/>
            <p:cNvGrpSpPr/>
            <p:nvPr userDrawn="1"/>
          </p:nvGrpSpPr>
          <p:grpSpPr>
            <a:xfrm>
              <a:off x="0" y="2143125"/>
              <a:ext cx="1749425" cy="2362200"/>
              <a:chOff x="0" y="2143125"/>
              <a:chExt cx="1749425" cy="2362200"/>
            </a:xfrm>
          </p:grpSpPr>
          <p:sp>
            <p:nvSpPr>
              <p:cNvPr id="5151" name="Freeform 31"/>
              <p:cNvSpPr>
                <a:spLocks/>
              </p:cNvSpPr>
              <p:nvPr userDrawn="1"/>
            </p:nvSpPr>
            <p:spPr bwMode="auto">
              <a:xfrm>
                <a:off x="0" y="2143125"/>
                <a:ext cx="1749425" cy="2362200"/>
              </a:xfrm>
              <a:custGeom>
                <a:avLst/>
                <a:gdLst/>
                <a:ahLst/>
                <a:cxnLst>
                  <a:cxn ang="0">
                    <a:pos x="1102" y="1488"/>
                  </a:cxn>
                  <a:cxn ang="0">
                    <a:pos x="1102" y="1488"/>
                  </a:cxn>
                  <a:cxn ang="0">
                    <a:pos x="1078" y="1466"/>
                  </a:cxn>
                  <a:cxn ang="0">
                    <a:pos x="1058" y="1446"/>
                  </a:cxn>
                  <a:cxn ang="0">
                    <a:pos x="1038" y="1424"/>
                  </a:cxn>
                  <a:cxn ang="0">
                    <a:pos x="1022" y="1402"/>
                  </a:cxn>
                  <a:cxn ang="0">
                    <a:pos x="1006" y="1380"/>
                  </a:cxn>
                  <a:cxn ang="0">
                    <a:pos x="994" y="1358"/>
                  </a:cxn>
                  <a:cxn ang="0">
                    <a:pos x="982" y="1334"/>
                  </a:cxn>
                  <a:cxn ang="0">
                    <a:pos x="972" y="1310"/>
                  </a:cxn>
                  <a:cxn ang="0">
                    <a:pos x="964" y="1288"/>
                  </a:cxn>
                  <a:cxn ang="0">
                    <a:pos x="956" y="1264"/>
                  </a:cxn>
                  <a:cxn ang="0">
                    <a:pos x="950" y="1240"/>
                  </a:cxn>
                  <a:cxn ang="0">
                    <a:pos x="946" y="1216"/>
                  </a:cxn>
                  <a:cxn ang="0">
                    <a:pos x="940" y="1170"/>
                  </a:cxn>
                  <a:cxn ang="0">
                    <a:pos x="940" y="1124"/>
                  </a:cxn>
                  <a:cxn ang="0">
                    <a:pos x="940" y="1124"/>
                  </a:cxn>
                  <a:cxn ang="0">
                    <a:pos x="940" y="378"/>
                  </a:cxn>
                  <a:cxn ang="0">
                    <a:pos x="940" y="0"/>
                  </a:cxn>
                  <a:cxn ang="0">
                    <a:pos x="694" y="0"/>
                  </a:cxn>
                  <a:cxn ang="0">
                    <a:pos x="448" y="0"/>
                  </a:cxn>
                  <a:cxn ang="0">
                    <a:pos x="202" y="0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2" y="222"/>
                  </a:cxn>
                  <a:cxn ang="0">
                    <a:pos x="6" y="256"/>
                  </a:cxn>
                  <a:cxn ang="0">
                    <a:pos x="10" y="290"/>
                  </a:cxn>
                  <a:cxn ang="0">
                    <a:pos x="14" y="320"/>
                  </a:cxn>
                  <a:cxn ang="0">
                    <a:pos x="22" y="350"/>
                  </a:cxn>
                  <a:cxn ang="0">
                    <a:pos x="30" y="378"/>
                  </a:cxn>
                  <a:cxn ang="0">
                    <a:pos x="40" y="406"/>
                  </a:cxn>
                  <a:cxn ang="0">
                    <a:pos x="52" y="432"/>
                  </a:cxn>
                  <a:cxn ang="0">
                    <a:pos x="66" y="458"/>
                  </a:cxn>
                  <a:cxn ang="0">
                    <a:pos x="82" y="484"/>
                  </a:cxn>
                  <a:cxn ang="0">
                    <a:pos x="100" y="508"/>
                  </a:cxn>
                  <a:cxn ang="0">
                    <a:pos x="120" y="534"/>
                  </a:cxn>
                  <a:cxn ang="0">
                    <a:pos x="142" y="562"/>
                  </a:cxn>
                  <a:cxn ang="0">
                    <a:pos x="166" y="588"/>
                  </a:cxn>
                  <a:cxn ang="0">
                    <a:pos x="194" y="616"/>
                  </a:cxn>
                  <a:cxn ang="0">
                    <a:pos x="940" y="1362"/>
                  </a:cxn>
                  <a:cxn ang="0">
                    <a:pos x="940" y="1362"/>
                  </a:cxn>
                  <a:cxn ang="0">
                    <a:pos x="976" y="1396"/>
                  </a:cxn>
                  <a:cxn ang="0">
                    <a:pos x="1016" y="1430"/>
                  </a:cxn>
                  <a:cxn ang="0">
                    <a:pos x="1058" y="1460"/>
                  </a:cxn>
                  <a:cxn ang="0">
                    <a:pos x="1102" y="1488"/>
                  </a:cxn>
                  <a:cxn ang="0">
                    <a:pos x="1102" y="1488"/>
                  </a:cxn>
                </a:cxnLst>
                <a:rect l="0" t="0" r="r" b="b"/>
                <a:pathLst>
                  <a:path w="1102" h="1488">
                    <a:moveTo>
                      <a:pt x="1102" y="1488"/>
                    </a:moveTo>
                    <a:lnTo>
                      <a:pt x="1102" y="1488"/>
                    </a:lnTo>
                    <a:lnTo>
                      <a:pt x="1078" y="1466"/>
                    </a:lnTo>
                    <a:lnTo>
                      <a:pt x="1058" y="1446"/>
                    </a:lnTo>
                    <a:lnTo>
                      <a:pt x="1038" y="1424"/>
                    </a:lnTo>
                    <a:lnTo>
                      <a:pt x="1022" y="1402"/>
                    </a:lnTo>
                    <a:lnTo>
                      <a:pt x="1006" y="1380"/>
                    </a:lnTo>
                    <a:lnTo>
                      <a:pt x="994" y="1358"/>
                    </a:lnTo>
                    <a:lnTo>
                      <a:pt x="982" y="1334"/>
                    </a:lnTo>
                    <a:lnTo>
                      <a:pt x="972" y="1310"/>
                    </a:lnTo>
                    <a:lnTo>
                      <a:pt x="964" y="1288"/>
                    </a:lnTo>
                    <a:lnTo>
                      <a:pt x="956" y="1264"/>
                    </a:lnTo>
                    <a:lnTo>
                      <a:pt x="950" y="1240"/>
                    </a:lnTo>
                    <a:lnTo>
                      <a:pt x="946" y="1216"/>
                    </a:lnTo>
                    <a:lnTo>
                      <a:pt x="940" y="1170"/>
                    </a:lnTo>
                    <a:lnTo>
                      <a:pt x="940" y="1124"/>
                    </a:lnTo>
                    <a:lnTo>
                      <a:pt x="940" y="1124"/>
                    </a:lnTo>
                    <a:lnTo>
                      <a:pt x="940" y="378"/>
                    </a:lnTo>
                    <a:lnTo>
                      <a:pt x="940" y="0"/>
                    </a:lnTo>
                    <a:lnTo>
                      <a:pt x="694" y="0"/>
                    </a:lnTo>
                    <a:lnTo>
                      <a:pt x="448" y="0"/>
                    </a:lnTo>
                    <a:lnTo>
                      <a:pt x="202" y="0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222"/>
                    </a:lnTo>
                    <a:lnTo>
                      <a:pt x="6" y="256"/>
                    </a:lnTo>
                    <a:lnTo>
                      <a:pt x="10" y="290"/>
                    </a:lnTo>
                    <a:lnTo>
                      <a:pt x="14" y="320"/>
                    </a:lnTo>
                    <a:lnTo>
                      <a:pt x="22" y="350"/>
                    </a:lnTo>
                    <a:lnTo>
                      <a:pt x="30" y="378"/>
                    </a:lnTo>
                    <a:lnTo>
                      <a:pt x="40" y="406"/>
                    </a:lnTo>
                    <a:lnTo>
                      <a:pt x="52" y="432"/>
                    </a:lnTo>
                    <a:lnTo>
                      <a:pt x="66" y="458"/>
                    </a:lnTo>
                    <a:lnTo>
                      <a:pt x="82" y="484"/>
                    </a:lnTo>
                    <a:lnTo>
                      <a:pt x="100" y="508"/>
                    </a:lnTo>
                    <a:lnTo>
                      <a:pt x="120" y="534"/>
                    </a:lnTo>
                    <a:lnTo>
                      <a:pt x="142" y="562"/>
                    </a:lnTo>
                    <a:lnTo>
                      <a:pt x="166" y="588"/>
                    </a:lnTo>
                    <a:lnTo>
                      <a:pt x="194" y="616"/>
                    </a:lnTo>
                    <a:lnTo>
                      <a:pt x="940" y="1362"/>
                    </a:lnTo>
                    <a:lnTo>
                      <a:pt x="940" y="1362"/>
                    </a:lnTo>
                    <a:lnTo>
                      <a:pt x="976" y="1396"/>
                    </a:lnTo>
                    <a:lnTo>
                      <a:pt x="1016" y="1430"/>
                    </a:lnTo>
                    <a:lnTo>
                      <a:pt x="1058" y="1460"/>
                    </a:lnTo>
                    <a:lnTo>
                      <a:pt x="1102" y="1488"/>
                    </a:lnTo>
                    <a:lnTo>
                      <a:pt x="1102" y="148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2" name="Freeform 32"/>
              <p:cNvSpPr>
                <a:spLocks/>
              </p:cNvSpPr>
              <p:nvPr userDrawn="1"/>
            </p:nvSpPr>
            <p:spPr bwMode="auto">
              <a:xfrm>
                <a:off x="0" y="2143125"/>
                <a:ext cx="498475" cy="116840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2" y="222"/>
                  </a:cxn>
                  <a:cxn ang="0">
                    <a:pos x="6" y="256"/>
                  </a:cxn>
                  <a:cxn ang="0">
                    <a:pos x="10" y="290"/>
                  </a:cxn>
                  <a:cxn ang="0">
                    <a:pos x="14" y="320"/>
                  </a:cxn>
                  <a:cxn ang="0">
                    <a:pos x="22" y="350"/>
                  </a:cxn>
                  <a:cxn ang="0">
                    <a:pos x="30" y="378"/>
                  </a:cxn>
                  <a:cxn ang="0">
                    <a:pos x="40" y="406"/>
                  </a:cxn>
                  <a:cxn ang="0">
                    <a:pos x="52" y="432"/>
                  </a:cxn>
                  <a:cxn ang="0">
                    <a:pos x="66" y="458"/>
                  </a:cxn>
                  <a:cxn ang="0">
                    <a:pos x="82" y="484"/>
                  </a:cxn>
                  <a:cxn ang="0">
                    <a:pos x="100" y="508"/>
                  </a:cxn>
                  <a:cxn ang="0">
                    <a:pos x="120" y="534"/>
                  </a:cxn>
                  <a:cxn ang="0">
                    <a:pos x="142" y="562"/>
                  </a:cxn>
                  <a:cxn ang="0">
                    <a:pos x="166" y="588"/>
                  </a:cxn>
                  <a:cxn ang="0">
                    <a:pos x="194" y="616"/>
                  </a:cxn>
                  <a:cxn ang="0">
                    <a:pos x="314" y="736"/>
                  </a:cxn>
                  <a:cxn ang="0">
                    <a:pos x="314" y="736"/>
                  </a:cxn>
                  <a:cxn ang="0">
                    <a:pos x="282" y="684"/>
                  </a:cxn>
                  <a:cxn ang="0">
                    <a:pos x="256" y="636"/>
                  </a:cxn>
                  <a:cxn ang="0">
                    <a:pos x="238" y="588"/>
                  </a:cxn>
                  <a:cxn ang="0">
                    <a:pos x="222" y="542"/>
                  </a:cxn>
                  <a:cxn ang="0">
                    <a:pos x="212" y="498"/>
                  </a:cxn>
                  <a:cxn ang="0">
                    <a:pos x="206" y="456"/>
                  </a:cxn>
                  <a:cxn ang="0">
                    <a:pos x="202" y="414"/>
                  </a:cxn>
                  <a:cxn ang="0">
                    <a:pos x="202" y="374"/>
                  </a:cxn>
                  <a:cxn ang="0">
                    <a:pos x="202" y="374"/>
                  </a:cxn>
                  <a:cxn ang="0">
                    <a:pos x="202" y="0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314" h="736">
                    <a:moveTo>
                      <a:pt x="0" y="146"/>
                    </a:moveTo>
                    <a:lnTo>
                      <a:pt x="0" y="146"/>
                    </a:lnTo>
                    <a:lnTo>
                      <a:pt x="2" y="222"/>
                    </a:lnTo>
                    <a:lnTo>
                      <a:pt x="6" y="256"/>
                    </a:lnTo>
                    <a:lnTo>
                      <a:pt x="10" y="290"/>
                    </a:lnTo>
                    <a:lnTo>
                      <a:pt x="14" y="320"/>
                    </a:lnTo>
                    <a:lnTo>
                      <a:pt x="22" y="350"/>
                    </a:lnTo>
                    <a:lnTo>
                      <a:pt x="30" y="378"/>
                    </a:lnTo>
                    <a:lnTo>
                      <a:pt x="40" y="406"/>
                    </a:lnTo>
                    <a:lnTo>
                      <a:pt x="52" y="432"/>
                    </a:lnTo>
                    <a:lnTo>
                      <a:pt x="66" y="458"/>
                    </a:lnTo>
                    <a:lnTo>
                      <a:pt x="82" y="484"/>
                    </a:lnTo>
                    <a:lnTo>
                      <a:pt x="100" y="508"/>
                    </a:lnTo>
                    <a:lnTo>
                      <a:pt x="120" y="534"/>
                    </a:lnTo>
                    <a:lnTo>
                      <a:pt x="142" y="562"/>
                    </a:lnTo>
                    <a:lnTo>
                      <a:pt x="166" y="588"/>
                    </a:lnTo>
                    <a:lnTo>
                      <a:pt x="194" y="616"/>
                    </a:lnTo>
                    <a:lnTo>
                      <a:pt x="314" y="736"/>
                    </a:lnTo>
                    <a:lnTo>
                      <a:pt x="314" y="736"/>
                    </a:lnTo>
                    <a:lnTo>
                      <a:pt x="282" y="684"/>
                    </a:lnTo>
                    <a:lnTo>
                      <a:pt x="256" y="636"/>
                    </a:lnTo>
                    <a:lnTo>
                      <a:pt x="238" y="588"/>
                    </a:lnTo>
                    <a:lnTo>
                      <a:pt x="222" y="542"/>
                    </a:lnTo>
                    <a:lnTo>
                      <a:pt x="212" y="498"/>
                    </a:lnTo>
                    <a:lnTo>
                      <a:pt x="206" y="456"/>
                    </a:lnTo>
                    <a:lnTo>
                      <a:pt x="202" y="414"/>
                    </a:lnTo>
                    <a:lnTo>
                      <a:pt x="202" y="374"/>
                    </a:lnTo>
                    <a:lnTo>
                      <a:pt x="202" y="374"/>
                    </a:lnTo>
                    <a:lnTo>
                      <a:pt x="202" y="0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3" name="Freeform 33"/>
              <p:cNvSpPr>
                <a:spLocks/>
              </p:cNvSpPr>
              <p:nvPr userDrawn="1"/>
            </p:nvSpPr>
            <p:spPr bwMode="auto">
              <a:xfrm>
                <a:off x="320675" y="2143125"/>
                <a:ext cx="555625" cy="1546225"/>
              </a:xfrm>
              <a:custGeom>
                <a:avLst/>
                <a:gdLst/>
                <a:ahLst/>
                <a:cxnLst>
                  <a:cxn ang="0">
                    <a:pos x="114" y="738"/>
                  </a:cxn>
                  <a:cxn ang="0">
                    <a:pos x="350" y="974"/>
                  </a:cxn>
                  <a:cxn ang="0">
                    <a:pos x="350" y="974"/>
                  </a:cxn>
                  <a:cxn ang="0">
                    <a:pos x="328" y="944"/>
                  </a:cxn>
                  <a:cxn ang="0">
                    <a:pos x="308" y="912"/>
                  </a:cxn>
                  <a:cxn ang="0">
                    <a:pos x="292" y="876"/>
                  </a:cxn>
                  <a:cxn ang="0">
                    <a:pos x="278" y="840"/>
                  </a:cxn>
                  <a:cxn ang="0">
                    <a:pos x="268" y="800"/>
                  </a:cxn>
                  <a:cxn ang="0">
                    <a:pos x="258" y="762"/>
                  </a:cxn>
                  <a:cxn ang="0">
                    <a:pos x="252" y="722"/>
                  </a:cxn>
                  <a:cxn ang="0">
                    <a:pos x="248" y="682"/>
                  </a:cxn>
                  <a:cxn ang="0">
                    <a:pos x="246" y="644"/>
                  </a:cxn>
                  <a:cxn ang="0">
                    <a:pos x="244" y="606"/>
                  </a:cxn>
                  <a:cxn ang="0">
                    <a:pos x="242" y="534"/>
                  </a:cxn>
                  <a:cxn ang="0">
                    <a:pos x="246" y="426"/>
                  </a:cxn>
                  <a:cxn ang="0">
                    <a:pos x="246" y="426"/>
                  </a:cxn>
                  <a:cxn ang="0">
                    <a:pos x="246" y="0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0" y="408"/>
                  </a:cxn>
                  <a:cxn ang="0">
                    <a:pos x="0" y="408"/>
                  </a:cxn>
                  <a:cxn ang="0">
                    <a:pos x="0" y="462"/>
                  </a:cxn>
                  <a:cxn ang="0">
                    <a:pos x="6" y="510"/>
                  </a:cxn>
                  <a:cxn ang="0">
                    <a:pos x="16" y="554"/>
                  </a:cxn>
                  <a:cxn ang="0">
                    <a:pos x="28" y="594"/>
                  </a:cxn>
                  <a:cxn ang="0">
                    <a:pos x="44" y="632"/>
                  </a:cxn>
                  <a:cxn ang="0">
                    <a:pos x="64" y="668"/>
                  </a:cxn>
                  <a:cxn ang="0">
                    <a:pos x="88" y="704"/>
                  </a:cxn>
                  <a:cxn ang="0">
                    <a:pos x="114" y="738"/>
                  </a:cxn>
                  <a:cxn ang="0">
                    <a:pos x="114" y="738"/>
                  </a:cxn>
                </a:cxnLst>
                <a:rect l="0" t="0" r="r" b="b"/>
                <a:pathLst>
                  <a:path w="350" h="974">
                    <a:moveTo>
                      <a:pt x="114" y="738"/>
                    </a:moveTo>
                    <a:lnTo>
                      <a:pt x="350" y="974"/>
                    </a:lnTo>
                    <a:lnTo>
                      <a:pt x="350" y="974"/>
                    </a:lnTo>
                    <a:lnTo>
                      <a:pt x="328" y="944"/>
                    </a:lnTo>
                    <a:lnTo>
                      <a:pt x="308" y="912"/>
                    </a:lnTo>
                    <a:lnTo>
                      <a:pt x="292" y="876"/>
                    </a:lnTo>
                    <a:lnTo>
                      <a:pt x="278" y="840"/>
                    </a:lnTo>
                    <a:lnTo>
                      <a:pt x="268" y="800"/>
                    </a:lnTo>
                    <a:lnTo>
                      <a:pt x="258" y="762"/>
                    </a:lnTo>
                    <a:lnTo>
                      <a:pt x="252" y="722"/>
                    </a:lnTo>
                    <a:lnTo>
                      <a:pt x="248" y="682"/>
                    </a:lnTo>
                    <a:lnTo>
                      <a:pt x="246" y="644"/>
                    </a:lnTo>
                    <a:lnTo>
                      <a:pt x="244" y="606"/>
                    </a:lnTo>
                    <a:lnTo>
                      <a:pt x="242" y="534"/>
                    </a:lnTo>
                    <a:lnTo>
                      <a:pt x="246" y="426"/>
                    </a:lnTo>
                    <a:lnTo>
                      <a:pt x="246" y="42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0" y="408"/>
                    </a:lnTo>
                    <a:lnTo>
                      <a:pt x="0" y="408"/>
                    </a:lnTo>
                    <a:lnTo>
                      <a:pt x="0" y="462"/>
                    </a:lnTo>
                    <a:lnTo>
                      <a:pt x="6" y="510"/>
                    </a:lnTo>
                    <a:lnTo>
                      <a:pt x="16" y="554"/>
                    </a:lnTo>
                    <a:lnTo>
                      <a:pt x="28" y="594"/>
                    </a:lnTo>
                    <a:lnTo>
                      <a:pt x="44" y="632"/>
                    </a:lnTo>
                    <a:lnTo>
                      <a:pt x="64" y="668"/>
                    </a:lnTo>
                    <a:lnTo>
                      <a:pt x="88" y="704"/>
                    </a:lnTo>
                    <a:lnTo>
                      <a:pt x="114" y="738"/>
                    </a:lnTo>
                    <a:lnTo>
                      <a:pt x="114" y="73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4" name="Freeform 34"/>
              <p:cNvSpPr>
                <a:spLocks/>
              </p:cNvSpPr>
              <p:nvPr userDrawn="1"/>
            </p:nvSpPr>
            <p:spPr bwMode="auto">
              <a:xfrm>
                <a:off x="704850" y="2143125"/>
                <a:ext cx="511175" cy="1885950"/>
              </a:xfrm>
              <a:custGeom>
                <a:avLst/>
                <a:gdLst/>
                <a:ahLst/>
                <a:cxnLst>
                  <a:cxn ang="0">
                    <a:pos x="0" y="560"/>
                  </a:cxn>
                  <a:cxn ang="0">
                    <a:pos x="0" y="560"/>
                  </a:cxn>
                  <a:cxn ang="0">
                    <a:pos x="0" y="610"/>
                  </a:cxn>
                  <a:cxn ang="0">
                    <a:pos x="4" y="662"/>
                  </a:cxn>
                  <a:cxn ang="0">
                    <a:pos x="8" y="714"/>
                  </a:cxn>
                  <a:cxn ang="0">
                    <a:pos x="16" y="766"/>
                  </a:cxn>
                  <a:cxn ang="0">
                    <a:pos x="28" y="816"/>
                  </a:cxn>
                  <a:cxn ang="0">
                    <a:pos x="36" y="840"/>
                  </a:cxn>
                  <a:cxn ang="0">
                    <a:pos x="44" y="866"/>
                  </a:cxn>
                  <a:cxn ang="0">
                    <a:pos x="54" y="888"/>
                  </a:cxn>
                  <a:cxn ang="0">
                    <a:pos x="64" y="912"/>
                  </a:cxn>
                  <a:cxn ang="0">
                    <a:pos x="76" y="934"/>
                  </a:cxn>
                  <a:cxn ang="0">
                    <a:pos x="90" y="956"/>
                  </a:cxn>
                  <a:cxn ang="0">
                    <a:pos x="322" y="1188"/>
                  </a:cxn>
                  <a:cxn ang="0">
                    <a:pos x="322" y="1188"/>
                  </a:cxn>
                  <a:cxn ang="0">
                    <a:pos x="308" y="1168"/>
                  </a:cxn>
                  <a:cxn ang="0">
                    <a:pos x="296" y="1144"/>
                  </a:cxn>
                  <a:cxn ang="0">
                    <a:pos x="286" y="1120"/>
                  </a:cxn>
                  <a:cxn ang="0">
                    <a:pos x="278" y="1096"/>
                  </a:cxn>
                  <a:cxn ang="0">
                    <a:pos x="270" y="1070"/>
                  </a:cxn>
                  <a:cxn ang="0">
                    <a:pos x="264" y="1044"/>
                  </a:cxn>
                  <a:cxn ang="0">
                    <a:pos x="256" y="990"/>
                  </a:cxn>
                  <a:cxn ang="0">
                    <a:pos x="250" y="940"/>
                  </a:cxn>
                  <a:cxn ang="0">
                    <a:pos x="248" y="890"/>
                  </a:cxn>
                  <a:cxn ang="0">
                    <a:pos x="246" y="808"/>
                  </a:cxn>
                  <a:cxn ang="0">
                    <a:pos x="246" y="808"/>
                  </a:cxn>
                  <a:cxn ang="0">
                    <a:pos x="248" y="386"/>
                  </a:cxn>
                  <a:cxn ang="0">
                    <a:pos x="248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560"/>
                  </a:cxn>
                </a:cxnLst>
                <a:rect l="0" t="0" r="r" b="b"/>
                <a:pathLst>
                  <a:path w="322" h="1188">
                    <a:moveTo>
                      <a:pt x="0" y="560"/>
                    </a:moveTo>
                    <a:lnTo>
                      <a:pt x="0" y="560"/>
                    </a:lnTo>
                    <a:lnTo>
                      <a:pt x="0" y="610"/>
                    </a:lnTo>
                    <a:lnTo>
                      <a:pt x="4" y="662"/>
                    </a:lnTo>
                    <a:lnTo>
                      <a:pt x="8" y="714"/>
                    </a:lnTo>
                    <a:lnTo>
                      <a:pt x="16" y="766"/>
                    </a:lnTo>
                    <a:lnTo>
                      <a:pt x="28" y="816"/>
                    </a:lnTo>
                    <a:lnTo>
                      <a:pt x="36" y="840"/>
                    </a:lnTo>
                    <a:lnTo>
                      <a:pt x="44" y="866"/>
                    </a:lnTo>
                    <a:lnTo>
                      <a:pt x="54" y="888"/>
                    </a:lnTo>
                    <a:lnTo>
                      <a:pt x="64" y="912"/>
                    </a:lnTo>
                    <a:lnTo>
                      <a:pt x="76" y="934"/>
                    </a:lnTo>
                    <a:lnTo>
                      <a:pt x="90" y="956"/>
                    </a:lnTo>
                    <a:lnTo>
                      <a:pt x="322" y="1188"/>
                    </a:lnTo>
                    <a:lnTo>
                      <a:pt x="322" y="1188"/>
                    </a:lnTo>
                    <a:lnTo>
                      <a:pt x="308" y="1168"/>
                    </a:lnTo>
                    <a:lnTo>
                      <a:pt x="296" y="1144"/>
                    </a:lnTo>
                    <a:lnTo>
                      <a:pt x="286" y="1120"/>
                    </a:lnTo>
                    <a:lnTo>
                      <a:pt x="278" y="1096"/>
                    </a:lnTo>
                    <a:lnTo>
                      <a:pt x="270" y="1070"/>
                    </a:lnTo>
                    <a:lnTo>
                      <a:pt x="264" y="1044"/>
                    </a:lnTo>
                    <a:lnTo>
                      <a:pt x="256" y="990"/>
                    </a:lnTo>
                    <a:lnTo>
                      <a:pt x="250" y="940"/>
                    </a:lnTo>
                    <a:lnTo>
                      <a:pt x="248" y="890"/>
                    </a:lnTo>
                    <a:lnTo>
                      <a:pt x="246" y="808"/>
                    </a:lnTo>
                    <a:lnTo>
                      <a:pt x="246" y="808"/>
                    </a:lnTo>
                    <a:lnTo>
                      <a:pt x="248" y="386"/>
                    </a:lnTo>
                    <a:lnTo>
                      <a:pt x="24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140" name="그룹 139"/>
            <p:cNvGrpSpPr/>
            <p:nvPr userDrawn="1"/>
          </p:nvGrpSpPr>
          <p:grpSpPr>
            <a:xfrm>
              <a:off x="0" y="177800"/>
              <a:ext cx="1749425" cy="2447925"/>
              <a:chOff x="0" y="177800"/>
              <a:chExt cx="1749425" cy="2447925"/>
            </a:xfrm>
          </p:grpSpPr>
          <p:sp>
            <p:nvSpPr>
              <p:cNvPr id="5155" name="Freeform 35"/>
              <p:cNvSpPr>
                <a:spLocks/>
              </p:cNvSpPr>
              <p:nvPr userDrawn="1"/>
            </p:nvSpPr>
            <p:spPr bwMode="auto">
              <a:xfrm>
                <a:off x="0" y="177800"/>
                <a:ext cx="1749425" cy="2447925"/>
              </a:xfrm>
              <a:custGeom>
                <a:avLst/>
                <a:gdLst/>
                <a:ahLst/>
                <a:cxnLst>
                  <a:cxn ang="0">
                    <a:pos x="1102" y="0"/>
                  </a:cxn>
                  <a:cxn ang="0">
                    <a:pos x="1102" y="0"/>
                  </a:cxn>
                  <a:cxn ang="0">
                    <a:pos x="1078" y="22"/>
                  </a:cxn>
                  <a:cxn ang="0">
                    <a:pos x="1058" y="42"/>
                  </a:cxn>
                  <a:cxn ang="0">
                    <a:pos x="1038" y="64"/>
                  </a:cxn>
                  <a:cxn ang="0">
                    <a:pos x="1022" y="86"/>
                  </a:cxn>
                  <a:cxn ang="0">
                    <a:pos x="1006" y="108"/>
                  </a:cxn>
                  <a:cxn ang="0">
                    <a:pos x="994" y="132"/>
                  </a:cxn>
                  <a:cxn ang="0">
                    <a:pos x="982" y="154"/>
                  </a:cxn>
                  <a:cxn ang="0">
                    <a:pos x="972" y="178"/>
                  </a:cxn>
                  <a:cxn ang="0">
                    <a:pos x="964" y="200"/>
                  </a:cxn>
                  <a:cxn ang="0">
                    <a:pos x="956" y="224"/>
                  </a:cxn>
                  <a:cxn ang="0">
                    <a:pos x="950" y="248"/>
                  </a:cxn>
                  <a:cxn ang="0">
                    <a:pos x="946" y="272"/>
                  </a:cxn>
                  <a:cxn ang="0">
                    <a:pos x="940" y="318"/>
                  </a:cxn>
                  <a:cxn ang="0">
                    <a:pos x="940" y="364"/>
                  </a:cxn>
                  <a:cxn ang="0">
                    <a:pos x="940" y="364"/>
                  </a:cxn>
                  <a:cxn ang="0">
                    <a:pos x="940" y="1110"/>
                  </a:cxn>
                  <a:cxn ang="0">
                    <a:pos x="940" y="1542"/>
                  </a:cxn>
                  <a:cxn ang="0">
                    <a:pos x="694" y="1542"/>
                  </a:cxn>
                  <a:cxn ang="0">
                    <a:pos x="448" y="1542"/>
                  </a:cxn>
                  <a:cxn ang="0">
                    <a:pos x="202" y="1542"/>
                  </a:cxn>
                  <a:cxn ang="0">
                    <a:pos x="0" y="1384"/>
                  </a:cxn>
                  <a:cxn ang="0">
                    <a:pos x="0" y="1384"/>
                  </a:cxn>
                  <a:cxn ang="0">
                    <a:pos x="0" y="1384"/>
                  </a:cxn>
                  <a:cxn ang="0">
                    <a:pos x="2" y="1306"/>
                  </a:cxn>
                  <a:cxn ang="0">
                    <a:pos x="6" y="1270"/>
                  </a:cxn>
                  <a:cxn ang="0">
                    <a:pos x="10" y="1234"/>
                  </a:cxn>
                  <a:cxn ang="0">
                    <a:pos x="14" y="1200"/>
                  </a:cxn>
                  <a:cxn ang="0">
                    <a:pos x="22" y="1168"/>
                  </a:cxn>
                  <a:cxn ang="0">
                    <a:pos x="30" y="1136"/>
                  </a:cxn>
                  <a:cxn ang="0">
                    <a:pos x="40" y="1104"/>
                  </a:cxn>
                  <a:cxn ang="0">
                    <a:pos x="52" y="1074"/>
                  </a:cxn>
                  <a:cxn ang="0">
                    <a:pos x="66" y="1044"/>
                  </a:cxn>
                  <a:cxn ang="0">
                    <a:pos x="82" y="1014"/>
                  </a:cxn>
                  <a:cxn ang="0">
                    <a:pos x="100" y="986"/>
                  </a:cxn>
                  <a:cxn ang="0">
                    <a:pos x="120" y="958"/>
                  </a:cxn>
                  <a:cxn ang="0">
                    <a:pos x="142" y="928"/>
                  </a:cxn>
                  <a:cxn ang="0">
                    <a:pos x="166" y="900"/>
                  </a:cxn>
                  <a:cxn ang="0">
                    <a:pos x="194" y="872"/>
                  </a:cxn>
                  <a:cxn ang="0">
                    <a:pos x="940" y="126"/>
                  </a:cxn>
                  <a:cxn ang="0">
                    <a:pos x="940" y="126"/>
                  </a:cxn>
                  <a:cxn ang="0">
                    <a:pos x="976" y="92"/>
                  </a:cxn>
                  <a:cxn ang="0">
                    <a:pos x="1016" y="58"/>
                  </a:cxn>
                  <a:cxn ang="0">
                    <a:pos x="1058" y="28"/>
                  </a:cxn>
                  <a:cxn ang="0">
                    <a:pos x="1102" y="0"/>
                  </a:cxn>
                  <a:cxn ang="0">
                    <a:pos x="1102" y="0"/>
                  </a:cxn>
                </a:cxnLst>
                <a:rect l="0" t="0" r="r" b="b"/>
                <a:pathLst>
                  <a:path w="1102" h="1542">
                    <a:moveTo>
                      <a:pt x="1102" y="0"/>
                    </a:moveTo>
                    <a:lnTo>
                      <a:pt x="1102" y="0"/>
                    </a:lnTo>
                    <a:lnTo>
                      <a:pt x="1078" y="22"/>
                    </a:lnTo>
                    <a:lnTo>
                      <a:pt x="1058" y="42"/>
                    </a:lnTo>
                    <a:lnTo>
                      <a:pt x="1038" y="64"/>
                    </a:lnTo>
                    <a:lnTo>
                      <a:pt x="1022" y="86"/>
                    </a:lnTo>
                    <a:lnTo>
                      <a:pt x="1006" y="108"/>
                    </a:lnTo>
                    <a:lnTo>
                      <a:pt x="994" y="132"/>
                    </a:lnTo>
                    <a:lnTo>
                      <a:pt x="982" y="154"/>
                    </a:lnTo>
                    <a:lnTo>
                      <a:pt x="972" y="178"/>
                    </a:lnTo>
                    <a:lnTo>
                      <a:pt x="964" y="200"/>
                    </a:lnTo>
                    <a:lnTo>
                      <a:pt x="956" y="224"/>
                    </a:lnTo>
                    <a:lnTo>
                      <a:pt x="950" y="248"/>
                    </a:lnTo>
                    <a:lnTo>
                      <a:pt x="946" y="272"/>
                    </a:lnTo>
                    <a:lnTo>
                      <a:pt x="940" y="318"/>
                    </a:lnTo>
                    <a:lnTo>
                      <a:pt x="940" y="364"/>
                    </a:lnTo>
                    <a:lnTo>
                      <a:pt x="940" y="364"/>
                    </a:lnTo>
                    <a:lnTo>
                      <a:pt x="940" y="1110"/>
                    </a:lnTo>
                    <a:lnTo>
                      <a:pt x="940" y="1542"/>
                    </a:lnTo>
                    <a:lnTo>
                      <a:pt x="694" y="1542"/>
                    </a:lnTo>
                    <a:lnTo>
                      <a:pt x="448" y="1542"/>
                    </a:lnTo>
                    <a:lnTo>
                      <a:pt x="202" y="1542"/>
                    </a:lnTo>
                    <a:lnTo>
                      <a:pt x="0" y="1384"/>
                    </a:lnTo>
                    <a:lnTo>
                      <a:pt x="0" y="1384"/>
                    </a:lnTo>
                    <a:lnTo>
                      <a:pt x="0" y="1384"/>
                    </a:lnTo>
                    <a:lnTo>
                      <a:pt x="2" y="1306"/>
                    </a:lnTo>
                    <a:lnTo>
                      <a:pt x="6" y="1270"/>
                    </a:lnTo>
                    <a:lnTo>
                      <a:pt x="10" y="1234"/>
                    </a:lnTo>
                    <a:lnTo>
                      <a:pt x="14" y="1200"/>
                    </a:lnTo>
                    <a:lnTo>
                      <a:pt x="22" y="1168"/>
                    </a:lnTo>
                    <a:lnTo>
                      <a:pt x="30" y="1136"/>
                    </a:lnTo>
                    <a:lnTo>
                      <a:pt x="40" y="1104"/>
                    </a:lnTo>
                    <a:lnTo>
                      <a:pt x="52" y="1074"/>
                    </a:lnTo>
                    <a:lnTo>
                      <a:pt x="66" y="1044"/>
                    </a:lnTo>
                    <a:lnTo>
                      <a:pt x="82" y="1014"/>
                    </a:lnTo>
                    <a:lnTo>
                      <a:pt x="100" y="986"/>
                    </a:lnTo>
                    <a:lnTo>
                      <a:pt x="120" y="958"/>
                    </a:lnTo>
                    <a:lnTo>
                      <a:pt x="142" y="928"/>
                    </a:lnTo>
                    <a:lnTo>
                      <a:pt x="166" y="900"/>
                    </a:lnTo>
                    <a:lnTo>
                      <a:pt x="194" y="872"/>
                    </a:lnTo>
                    <a:lnTo>
                      <a:pt x="940" y="126"/>
                    </a:lnTo>
                    <a:lnTo>
                      <a:pt x="940" y="126"/>
                    </a:lnTo>
                    <a:lnTo>
                      <a:pt x="976" y="92"/>
                    </a:lnTo>
                    <a:lnTo>
                      <a:pt x="1016" y="58"/>
                    </a:lnTo>
                    <a:lnTo>
                      <a:pt x="1058" y="28"/>
                    </a:lnTo>
                    <a:lnTo>
                      <a:pt x="1102" y="0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6" name="Freeform 36"/>
              <p:cNvSpPr>
                <a:spLocks/>
              </p:cNvSpPr>
              <p:nvPr userDrawn="1"/>
            </p:nvSpPr>
            <p:spPr bwMode="auto">
              <a:xfrm>
                <a:off x="0" y="1371600"/>
                <a:ext cx="498475" cy="1254125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632"/>
                  </a:cxn>
                  <a:cxn ang="0">
                    <a:pos x="2" y="554"/>
                  </a:cxn>
                  <a:cxn ang="0">
                    <a:pos x="6" y="518"/>
                  </a:cxn>
                  <a:cxn ang="0">
                    <a:pos x="10" y="482"/>
                  </a:cxn>
                  <a:cxn ang="0">
                    <a:pos x="14" y="448"/>
                  </a:cxn>
                  <a:cxn ang="0">
                    <a:pos x="22" y="416"/>
                  </a:cxn>
                  <a:cxn ang="0">
                    <a:pos x="30" y="384"/>
                  </a:cxn>
                  <a:cxn ang="0">
                    <a:pos x="40" y="352"/>
                  </a:cxn>
                  <a:cxn ang="0">
                    <a:pos x="52" y="322"/>
                  </a:cxn>
                  <a:cxn ang="0">
                    <a:pos x="66" y="292"/>
                  </a:cxn>
                  <a:cxn ang="0">
                    <a:pos x="82" y="262"/>
                  </a:cxn>
                  <a:cxn ang="0">
                    <a:pos x="100" y="234"/>
                  </a:cxn>
                  <a:cxn ang="0">
                    <a:pos x="120" y="206"/>
                  </a:cxn>
                  <a:cxn ang="0">
                    <a:pos x="142" y="176"/>
                  </a:cxn>
                  <a:cxn ang="0">
                    <a:pos x="166" y="148"/>
                  </a:cxn>
                  <a:cxn ang="0">
                    <a:pos x="194" y="12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282" y="52"/>
                  </a:cxn>
                  <a:cxn ang="0">
                    <a:pos x="256" y="100"/>
                  </a:cxn>
                  <a:cxn ang="0">
                    <a:pos x="238" y="148"/>
                  </a:cxn>
                  <a:cxn ang="0">
                    <a:pos x="222" y="194"/>
                  </a:cxn>
                  <a:cxn ang="0">
                    <a:pos x="212" y="238"/>
                  </a:cxn>
                  <a:cxn ang="0">
                    <a:pos x="206" y="280"/>
                  </a:cxn>
                  <a:cxn ang="0">
                    <a:pos x="202" y="322"/>
                  </a:cxn>
                  <a:cxn ang="0">
                    <a:pos x="202" y="362"/>
                  </a:cxn>
                  <a:cxn ang="0">
                    <a:pos x="202" y="362"/>
                  </a:cxn>
                  <a:cxn ang="0">
                    <a:pos x="202" y="790"/>
                  </a:cxn>
                  <a:cxn ang="0">
                    <a:pos x="0" y="632"/>
                  </a:cxn>
                  <a:cxn ang="0">
                    <a:pos x="0" y="632"/>
                  </a:cxn>
                </a:cxnLst>
                <a:rect l="0" t="0" r="r" b="b"/>
                <a:pathLst>
                  <a:path w="314" h="790">
                    <a:moveTo>
                      <a:pt x="0" y="632"/>
                    </a:moveTo>
                    <a:lnTo>
                      <a:pt x="0" y="632"/>
                    </a:lnTo>
                    <a:lnTo>
                      <a:pt x="2" y="554"/>
                    </a:lnTo>
                    <a:lnTo>
                      <a:pt x="6" y="518"/>
                    </a:lnTo>
                    <a:lnTo>
                      <a:pt x="10" y="482"/>
                    </a:lnTo>
                    <a:lnTo>
                      <a:pt x="14" y="448"/>
                    </a:lnTo>
                    <a:lnTo>
                      <a:pt x="22" y="416"/>
                    </a:lnTo>
                    <a:lnTo>
                      <a:pt x="30" y="384"/>
                    </a:lnTo>
                    <a:lnTo>
                      <a:pt x="40" y="352"/>
                    </a:lnTo>
                    <a:lnTo>
                      <a:pt x="52" y="322"/>
                    </a:lnTo>
                    <a:lnTo>
                      <a:pt x="66" y="292"/>
                    </a:lnTo>
                    <a:lnTo>
                      <a:pt x="82" y="262"/>
                    </a:lnTo>
                    <a:lnTo>
                      <a:pt x="100" y="234"/>
                    </a:lnTo>
                    <a:lnTo>
                      <a:pt x="120" y="206"/>
                    </a:lnTo>
                    <a:lnTo>
                      <a:pt x="142" y="176"/>
                    </a:lnTo>
                    <a:lnTo>
                      <a:pt x="166" y="148"/>
                    </a:lnTo>
                    <a:lnTo>
                      <a:pt x="194" y="12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282" y="52"/>
                    </a:lnTo>
                    <a:lnTo>
                      <a:pt x="256" y="100"/>
                    </a:lnTo>
                    <a:lnTo>
                      <a:pt x="238" y="148"/>
                    </a:lnTo>
                    <a:lnTo>
                      <a:pt x="222" y="194"/>
                    </a:lnTo>
                    <a:lnTo>
                      <a:pt x="212" y="238"/>
                    </a:lnTo>
                    <a:lnTo>
                      <a:pt x="206" y="280"/>
                    </a:lnTo>
                    <a:lnTo>
                      <a:pt x="202" y="322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2" y="790"/>
                    </a:lnTo>
                    <a:lnTo>
                      <a:pt x="0" y="632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7" name="Freeform 37"/>
              <p:cNvSpPr>
                <a:spLocks/>
              </p:cNvSpPr>
              <p:nvPr userDrawn="1"/>
            </p:nvSpPr>
            <p:spPr bwMode="auto">
              <a:xfrm>
                <a:off x="320675" y="993775"/>
                <a:ext cx="555625" cy="1631950"/>
              </a:xfrm>
              <a:custGeom>
                <a:avLst/>
                <a:gdLst/>
                <a:ahLst/>
                <a:cxnLst>
                  <a:cxn ang="0">
                    <a:pos x="114" y="236"/>
                  </a:cxn>
                  <a:cxn ang="0">
                    <a:pos x="350" y="0"/>
                  </a:cxn>
                  <a:cxn ang="0">
                    <a:pos x="350" y="0"/>
                  </a:cxn>
                  <a:cxn ang="0">
                    <a:pos x="328" y="30"/>
                  </a:cxn>
                  <a:cxn ang="0">
                    <a:pos x="308" y="62"/>
                  </a:cxn>
                  <a:cxn ang="0">
                    <a:pos x="292" y="98"/>
                  </a:cxn>
                  <a:cxn ang="0">
                    <a:pos x="278" y="136"/>
                  </a:cxn>
                  <a:cxn ang="0">
                    <a:pos x="268" y="174"/>
                  </a:cxn>
                  <a:cxn ang="0">
                    <a:pos x="258" y="212"/>
                  </a:cxn>
                  <a:cxn ang="0">
                    <a:pos x="252" y="252"/>
                  </a:cxn>
                  <a:cxn ang="0">
                    <a:pos x="248" y="292"/>
                  </a:cxn>
                  <a:cxn ang="0">
                    <a:pos x="246" y="332"/>
                  </a:cxn>
                  <a:cxn ang="0">
                    <a:pos x="244" y="370"/>
                  </a:cxn>
                  <a:cxn ang="0">
                    <a:pos x="242" y="440"/>
                  </a:cxn>
                  <a:cxn ang="0">
                    <a:pos x="246" y="548"/>
                  </a:cxn>
                  <a:cxn ang="0">
                    <a:pos x="246" y="548"/>
                  </a:cxn>
                  <a:cxn ang="0">
                    <a:pos x="246" y="1028"/>
                  </a:cxn>
                  <a:cxn ang="0">
                    <a:pos x="246" y="1028"/>
                  </a:cxn>
                  <a:cxn ang="0">
                    <a:pos x="0" y="1028"/>
                  </a:cxn>
                  <a:cxn ang="0">
                    <a:pos x="0" y="566"/>
                  </a:cxn>
                  <a:cxn ang="0">
                    <a:pos x="0" y="566"/>
                  </a:cxn>
                  <a:cxn ang="0">
                    <a:pos x="0" y="512"/>
                  </a:cxn>
                  <a:cxn ang="0">
                    <a:pos x="6" y="464"/>
                  </a:cxn>
                  <a:cxn ang="0">
                    <a:pos x="16" y="420"/>
                  </a:cxn>
                  <a:cxn ang="0">
                    <a:pos x="28" y="380"/>
                  </a:cxn>
                  <a:cxn ang="0">
                    <a:pos x="44" y="342"/>
                  </a:cxn>
                  <a:cxn ang="0">
                    <a:pos x="64" y="306"/>
                  </a:cxn>
                  <a:cxn ang="0">
                    <a:pos x="88" y="272"/>
                  </a:cxn>
                  <a:cxn ang="0">
                    <a:pos x="114" y="236"/>
                  </a:cxn>
                  <a:cxn ang="0">
                    <a:pos x="114" y="236"/>
                  </a:cxn>
                </a:cxnLst>
                <a:rect l="0" t="0" r="r" b="b"/>
                <a:pathLst>
                  <a:path w="350" h="1028">
                    <a:moveTo>
                      <a:pt x="114" y="236"/>
                    </a:moveTo>
                    <a:lnTo>
                      <a:pt x="350" y="0"/>
                    </a:lnTo>
                    <a:lnTo>
                      <a:pt x="350" y="0"/>
                    </a:lnTo>
                    <a:lnTo>
                      <a:pt x="328" y="30"/>
                    </a:lnTo>
                    <a:lnTo>
                      <a:pt x="308" y="62"/>
                    </a:lnTo>
                    <a:lnTo>
                      <a:pt x="292" y="98"/>
                    </a:lnTo>
                    <a:lnTo>
                      <a:pt x="278" y="136"/>
                    </a:lnTo>
                    <a:lnTo>
                      <a:pt x="268" y="174"/>
                    </a:lnTo>
                    <a:lnTo>
                      <a:pt x="258" y="212"/>
                    </a:lnTo>
                    <a:lnTo>
                      <a:pt x="252" y="252"/>
                    </a:lnTo>
                    <a:lnTo>
                      <a:pt x="248" y="292"/>
                    </a:lnTo>
                    <a:lnTo>
                      <a:pt x="246" y="332"/>
                    </a:lnTo>
                    <a:lnTo>
                      <a:pt x="244" y="370"/>
                    </a:lnTo>
                    <a:lnTo>
                      <a:pt x="242" y="440"/>
                    </a:lnTo>
                    <a:lnTo>
                      <a:pt x="246" y="548"/>
                    </a:lnTo>
                    <a:lnTo>
                      <a:pt x="246" y="548"/>
                    </a:lnTo>
                    <a:lnTo>
                      <a:pt x="246" y="1028"/>
                    </a:lnTo>
                    <a:lnTo>
                      <a:pt x="246" y="1028"/>
                    </a:lnTo>
                    <a:lnTo>
                      <a:pt x="0" y="1028"/>
                    </a:lnTo>
                    <a:lnTo>
                      <a:pt x="0" y="566"/>
                    </a:lnTo>
                    <a:lnTo>
                      <a:pt x="0" y="566"/>
                    </a:lnTo>
                    <a:lnTo>
                      <a:pt x="0" y="512"/>
                    </a:lnTo>
                    <a:lnTo>
                      <a:pt x="6" y="464"/>
                    </a:lnTo>
                    <a:lnTo>
                      <a:pt x="16" y="420"/>
                    </a:lnTo>
                    <a:lnTo>
                      <a:pt x="28" y="380"/>
                    </a:lnTo>
                    <a:lnTo>
                      <a:pt x="44" y="342"/>
                    </a:lnTo>
                    <a:lnTo>
                      <a:pt x="64" y="306"/>
                    </a:lnTo>
                    <a:lnTo>
                      <a:pt x="88" y="272"/>
                    </a:lnTo>
                    <a:lnTo>
                      <a:pt x="114" y="236"/>
                    </a:lnTo>
                    <a:lnTo>
                      <a:pt x="114" y="23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58" name="Freeform 38"/>
              <p:cNvSpPr>
                <a:spLocks/>
              </p:cNvSpPr>
              <p:nvPr userDrawn="1"/>
            </p:nvSpPr>
            <p:spPr bwMode="auto">
              <a:xfrm>
                <a:off x="704850" y="654050"/>
                <a:ext cx="511175" cy="1971675"/>
              </a:xfrm>
              <a:custGeom>
                <a:avLst/>
                <a:gdLst/>
                <a:ahLst/>
                <a:cxnLst>
                  <a:cxn ang="0">
                    <a:pos x="0" y="628"/>
                  </a:cxn>
                  <a:cxn ang="0">
                    <a:pos x="0" y="628"/>
                  </a:cxn>
                  <a:cxn ang="0">
                    <a:pos x="0" y="578"/>
                  </a:cxn>
                  <a:cxn ang="0">
                    <a:pos x="4" y="526"/>
                  </a:cxn>
                  <a:cxn ang="0">
                    <a:pos x="8" y="474"/>
                  </a:cxn>
                  <a:cxn ang="0">
                    <a:pos x="16" y="424"/>
                  </a:cxn>
                  <a:cxn ang="0">
                    <a:pos x="28" y="372"/>
                  </a:cxn>
                  <a:cxn ang="0">
                    <a:pos x="36" y="348"/>
                  </a:cxn>
                  <a:cxn ang="0">
                    <a:pos x="44" y="324"/>
                  </a:cxn>
                  <a:cxn ang="0">
                    <a:pos x="54" y="300"/>
                  </a:cxn>
                  <a:cxn ang="0">
                    <a:pos x="64" y="276"/>
                  </a:cxn>
                  <a:cxn ang="0">
                    <a:pos x="76" y="254"/>
                  </a:cxn>
                  <a:cxn ang="0">
                    <a:pos x="90" y="232"/>
                  </a:cxn>
                  <a:cxn ang="0">
                    <a:pos x="322" y="0"/>
                  </a:cxn>
                  <a:cxn ang="0">
                    <a:pos x="322" y="0"/>
                  </a:cxn>
                  <a:cxn ang="0">
                    <a:pos x="308" y="20"/>
                  </a:cxn>
                  <a:cxn ang="0">
                    <a:pos x="296" y="44"/>
                  </a:cxn>
                  <a:cxn ang="0">
                    <a:pos x="286" y="68"/>
                  </a:cxn>
                  <a:cxn ang="0">
                    <a:pos x="278" y="92"/>
                  </a:cxn>
                  <a:cxn ang="0">
                    <a:pos x="270" y="118"/>
                  </a:cxn>
                  <a:cxn ang="0">
                    <a:pos x="264" y="144"/>
                  </a:cxn>
                  <a:cxn ang="0">
                    <a:pos x="256" y="198"/>
                  </a:cxn>
                  <a:cxn ang="0">
                    <a:pos x="250" y="248"/>
                  </a:cxn>
                  <a:cxn ang="0">
                    <a:pos x="248" y="298"/>
                  </a:cxn>
                  <a:cxn ang="0">
                    <a:pos x="246" y="380"/>
                  </a:cxn>
                  <a:cxn ang="0">
                    <a:pos x="246" y="380"/>
                  </a:cxn>
                  <a:cxn ang="0">
                    <a:pos x="248" y="830"/>
                  </a:cxn>
                  <a:cxn ang="0">
                    <a:pos x="248" y="1242"/>
                  </a:cxn>
                  <a:cxn ang="0">
                    <a:pos x="4" y="1242"/>
                  </a:cxn>
                  <a:cxn ang="0">
                    <a:pos x="2" y="1242"/>
                  </a:cxn>
                  <a:cxn ang="0">
                    <a:pos x="0" y="628"/>
                  </a:cxn>
                </a:cxnLst>
                <a:rect l="0" t="0" r="r" b="b"/>
                <a:pathLst>
                  <a:path w="322" h="1242">
                    <a:moveTo>
                      <a:pt x="0" y="628"/>
                    </a:moveTo>
                    <a:lnTo>
                      <a:pt x="0" y="628"/>
                    </a:lnTo>
                    <a:lnTo>
                      <a:pt x="0" y="578"/>
                    </a:lnTo>
                    <a:lnTo>
                      <a:pt x="4" y="526"/>
                    </a:lnTo>
                    <a:lnTo>
                      <a:pt x="8" y="474"/>
                    </a:lnTo>
                    <a:lnTo>
                      <a:pt x="16" y="424"/>
                    </a:lnTo>
                    <a:lnTo>
                      <a:pt x="28" y="372"/>
                    </a:lnTo>
                    <a:lnTo>
                      <a:pt x="36" y="348"/>
                    </a:lnTo>
                    <a:lnTo>
                      <a:pt x="44" y="324"/>
                    </a:lnTo>
                    <a:lnTo>
                      <a:pt x="54" y="300"/>
                    </a:lnTo>
                    <a:lnTo>
                      <a:pt x="64" y="276"/>
                    </a:lnTo>
                    <a:lnTo>
                      <a:pt x="76" y="254"/>
                    </a:lnTo>
                    <a:lnTo>
                      <a:pt x="90" y="232"/>
                    </a:lnTo>
                    <a:lnTo>
                      <a:pt x="322" y="0"/>
                    </a:lnTo>
                    <a:lnTo>
                      <a:pt x="322" y="0"/>
                    </a:lnTo>
                    <a:lnTo>
                      <a:pt x="308" y="20"/>
                    </a:lnTo>
                    <a:lnTo>
                      <a:pt x="296" y="44"/>
                    </a:lnTo>
                    <a:lnTo>
                      <a:pt x="286" y="68"/>
                    </a:lnTo>
                    <a:lnTo>
                      <a:pt x="278" y="92"/>
                    </a:lnTo>
                    <a:lnTo>
                      <a:pt x="270" y="118"/>
                    </a:lnTo>
                    <a:lnTo>
                      <a:pt x="264" y="144"/>
                    </a:lnTo>
                    <a:lnTo>
                      <a:pt x="256" y="198"/>
                    </a:lnTo>
                    <a:lnTo>
                      <a:pt x="250" y="248"/>
                    </a:lnTo>
                    <a:lnTo>
                      <a:pt x="248" y="298"/>
                    </a:lnTo>
                    <a:lnTo>
                      <a:pt x="246" y="380"/>
                    </a:lnTo>
                    <a:lnTo>
                      <a:pt x="246" y="380"/>
                    </a:lnTo>
                    <a:lnTo>
                      <a:pt x="248" y="830"/>
                    </a:lnTo>
                    <a:lnTo>
                      <a:pt x="248" y="1242"/>
                    </a:lnTo>
                    <a:lnTo>
                      <a:pt x="4" y="1242"/>
                    </a:lnTo>
                    <a:lnTo>
                      <a:pt x="2" y="1242"/>
                    </a:lnTo>
                    <a:lnTo>
                      <a:pt x="0" y="62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3573884" y="177800"/>
              <a:ext cx="1749425" cy="2447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2"/>
                </a:cxn>
                <a:cxn ang="0">
                  <a:pos x="44" y="42"/>
                </a:cxn>
                <a:cxn ang="0">
                  <a:pos x="64" y="64"/>
                </a:cxn>
                <a:cxn ang="0">
                  <a:pos x="80" y="86"/>
                </a:cxn>
                <a:cxn ang="0">
                  <a:pos x="96" y="108"/>
                </a:cxn>
                <a:cxn ang="0">
                  <a:pos x="108" y="132"/>
                </a:cxn>
                <a:cxn ang="0">
                  <a:pos x="120" y="154"/>
                </a:cxn>
                <a:cxn ang="0">
                  <a:pos x="130" y="178"/>
                </a:cxn>
                <a:cxn ang="0">
                  <a:pos x="138" y="200"/>
                </a:cxn>
                <a:cxn ang="0">
                  <a:pos x="146" y="224"/>
                </a:cxn>
                <a:cxn ang="0">
                  <a:pos x="152" y="248"/>
                </a:cxn>
                <a:cxn ang="0">
                  <a:pos x="156" y="272"/>
                </a:cxn>
                <a:cxn ang="0">
                  <a:pos x="162" y="318"/>
                </a:cxn>
                <a:cxn ang="0">
                  <a:pos x="162" y="364"/>
                </a:cxn>
                <a:cxn ang="0">
                  <a:pos x="162" y="364"/>
                </a:cxn>
                <a:cxn ang="0">
                  <a:pos x="162" y="1110"/>
                </a:cxn>
                <a:cxn ang="0">
                  <a:pos x="162" y="1542"/>
                </a:cxn>
                <a:cxn ang="0">
                  <a:pos x="408" y="1542"/>
                </a:cxn>
                <a:cxn ang="0">
                  <a:pos x="654" y="1542"/>
                </a:cxn>
                <a:cxn ang="0">
                  <a:pos x="900" y="1542"/>
                </a:cxn>
                <a:cxn ang="0">
                  <a:pos x="1102" y="1384"/>
                </a:cxn>
                <a:cxn ang="0">
                  <a:pos x="1102" y="1384"/>
                </a:cxn>
                <a:cxn ang="0">
                  <a:pos x="1102" y="1384"/>
                </a:cxn>
                <a:cxn ang="0">
                  <a:pos x="1100" y="1306"/>
                </a:cxn>
                <a:cxn ang="0">
                  <a:pos x="1096" y="1270"/>
                </a:cxn>
                <a:cxn ang="0">
                  <a:pos x="1092" y="1234"/>
                </a:cxn>
                <a:cxn ang="0">
                  <a:pos x="1088" y="1200"/>
                </a:cxn>
                <a:cxn ang="0">
                  <a:pos x="1080" y="1168"/>
                </a:cxn>
                <a:cxn ang="0">
                  <a:pos x="1072" y="1136"/>
                </a:cxn>
                <a:cxn ang="0">
                  <a:pos x="1062" y="1104"/>
                </a:cxn>
                <a:cxn ang="0">
                  <a:pos x="1050" y="1074"/>
                </a:cxn>
                <a:cxn ang="0">
                  <a:pos x="1036" y="1044"/>
                </a:cxn>
                <a:cxn ang="0">
                  <a:pos x="1020" y="1014"/>
                </a:cxn>
                <a:cxn ang="0">
                  <a:pos x="1002" y="986"/>
                </a:cxn>
                <a:cxn ang="0">
                  <a:pos x="982" y="958"/>
                </a:cxn>
                <a:cxn ang="0">
                  <a:pos x="960" y="928"/>
                </a:cxn>
                <a:cxn ang="0">
                  <a:pos x="936" y="900"/>
                </a:cxn>
                <a:cxn ang="0">
                  <a:pos x="908" y="872"/>
                </a:cxn>
                <a:cxn ang="0">
                  <a:pos x="162" y="126"/>
                </a:cxn>
                <a:cxn ang="0">
                  <a:pos x="162" y="126"/>
                </a:cxn>
                <a:cxn ang="0">
                  <a:pos x="126" y="92"/>
                </a:cxn>
                <a:cxn ang="0">
                  <a:pos x="86" y="58"/>
                </a:cxn>
                <a:cxn ang="0">
                  <a:pos x="4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02" h="1542">
                  <a:moveTo>
                    <a:pt x="0" y="0"/>
                  </a:moveTo>
                  <a:lnTo>
                    <a:pt x="0" y="0"/>
                  </a:lnTo>
                  <a:lnTo>
                    <a:pt x="24" y="22"/>
                  </a:lnTo>
                  <a:lnTo>
                    <a:pt x="44" y="42"/>
                  </a:lnTo>
                  <a:lnTo>
                    <a:pt x="64" y="64"/>
                  </a:lnTo>
                  <a:lnTo>
                    <a:pt x="80" y="86"/>
                  </a:lnTo>
                  <a:lnTo>
                    <a:pt x="96" y="108"/>
                  </a:lnTo>
                  <a:lnTo>
                    <a:pt x="108" y="132"/>
                  </a:lnTo>
                  <a:lnTo>
                    <a:pt x="120" y="154"/>
                  </a:lnTo>
                  <a:lnTo>
                    <a:pt x="130" y="178"/>
                  </a:lnTo>
                  <a:lnTo>
                    <a:pt x="138" y="200"/>
                  </a:lnTo>
                  <a:lnTo>
                    <a:pt x="146" y="224"/>
                  </a:lnTo>
                  <a:lnTo>
                    <a:pt x="152" y="248"/>
                  </a:lnTo>
                  <a:lnTo>
                    <a:pt x="156" y="272"/>
                  </a:lnTo>
                  <a:lnTo>
                    <a:pt x="162" y="318"/>
                  </a:lnTo>
                  <a:lnTo>
                    <a:pt x="162" y="364"/>
                  </a:lnTo>
                  <a:lnTo>
                    <a:pt x="162" y="364"/>
                  </a:lnTo>
                  <a:lnTo>
                    <a:pt x="162" y="1110"/>
                  </a:lnTo>
                  <a:lnTo>
                    <a:pt x="162" y="1542"/>
                  </a:lnTo>
                  <a:lnTo>
                    <a:pt x="408" y="1542"/>
                  </a:lnTo>
                  <a:lnTo>
                    <a:pt x="654" y="1542"/>
                  </a:lnTo>
                  <a:lnTo>
                    <a:pt x="900" y="1542"/>
                  </a:lnTo>
                  <a:lnTo>
                    <a:pt x="1102" y="1384"/>
                  </a:lnTo>
                  <a:lnTo>
                    <a:pt x="1102" y="1384"/>
                  </a:lnTo>
                  <a:lnTo>
                    <a:pt x="1102" y="1384"/>
                  </a:lnTo>
                  <a:lnTo>
                    <a:pt x="1100" y="1306"/>
                  </a:lnTo>
                  <a:lnTo>
                    <a:pt x="1096" y="1270"/>
                  </a:lnTo>
                  <a:lnTo>
                    <a:pt x="1092" y="1234"/>
                  </a:lnTo>
                  <a:lnTo>
                    <a:pt x="1088" y="1200"/>
                  </a:lnTo>
                  <a:lnTo>
                    <a:pt x="1080" y="1168"/>
                  </a:lnTo>
                  <a:lnTo>
                    <a:pt x="1072" y="1136"/>
                  </a:lnTo>
                  <a:lnTo>
                    <a:pt x="1062" y="1104"/>
                  </a:lnTo>
                  <a:lnTo>
                    <a:pt x="1050" y="1074"/>
                  </a:lnTo>
                  <a:lnTo>
                    <a:pt x="1036" y="1044"/>
                  </a:lnTo>
                  <a:lnTo>
                    <a:pt x="1020" y="1014"/>
                  </a:lnTo>
                  <a:lnTo>
                    <a:pt x="1002" y="986"/>
                  </a:lnTo>
                  <a:lnTo>
                    <a:pt x="982" y="958"/>
                  </a:lnTo>
                  <a:lnTo>
                    <a:pt x="960" y="928"/>
                  </a:lnTo>
                  <a:lnTo>
                    <a:pt x="936" y="900"/>
                  </a:lnTo>
                  <a:lnTo>
                    <a:pt x="908" y="872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26" y="92"/>
                  </a:lnTo>
                  <a:lnTo>
                    <a:pt x="86" y="58"/>
                  </a:lnTo>
                  <a:lnTo>
                    <a:pt x="4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5" name="Freeform 25"/>
            <p:cNvSpPr>
              <a:spLocks/>
            </p:cNvSpPr>
            <p:nvPr userDrawn="1"/>
          </p:nvSpPr>
          <p:spPr bwMode="auto">
            <a:xfrm>
              <a:off x="3571875" y="2374900"/>
              <a:ext cx="1749425" cy="2130425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02" y="0"/>
                </a:cxn>
                <a:cxn ang="0">
                  <a:pos x="1100" y="76"/>
                </a:cxn>
                <a:cxn ang="0">
                  <a:pos x="1096" y="110"/>
                </a:cxn>
                <a:cxn ang="0">
                  <a:pos x="1092" y="144"/>
                </a:cxn>
                <a:cxn ang="0">
                  <a:pos x="1088" y="174"/>
                </a:cxn>
                <a:cxn ang="0">
                  <a:pos x="1080" y="204"/>
                </a:cxn>
                <a:cxn ang="0">
                  <a:pos x="1072" y="232"/>
                </a:cxn>
                <a:cxn ang="0">
                  <a:pos x="1062" y="260"/>
                </a:cxn>
                <a:cxn ang="0">
                  <a:pos x="1050" y="286"/>
                </a:cxn>
                <a:cxn ang="0">
                  <a:pos x="1036" y="312"/>
                </a:cxn>
                <a:cxn ang="0">
                  <a:pos x="1020" y="338"/>
                </a:cxn>
                <a:cxn ang="0">
                  <a:pos x="1002" y="362"/>
                </a:cxn>
                <a:cxn ang="0">
                  <a:pos x="982" y="388"/>
                </a:cxn>
                <a:cxn ang="0">
                  <a:pos x="960" y="416"/>
                </a:cxn>
                <a:cxn ang="0">
                  <a:pos x="936" y="442"/>
                </a:cxn>
                <a:cxn ang="0">
                  <a:pos x="908" y="470"/>
                </a:cxn>
                <a:cxn ang="0">
                  <a:pos x="162" y="1216"/>
                </a:cxn>
                <a:cxn ang="0">
                  <a:pos x="162" y="1216"/>
                </a:cxn>
                <a:cxn ang="0">
                  <a:pos x="126" y="1250"/>
                </a:cxn>
                <a:cxn ang="0">
                  <a:pos x="86" y="1284"/>
                </a:cxn>
                <a:cxn ang="0">
                  <a:pos x="44" y="1314"/>
                </a:cxn>
                <a:cxn ang="0">
                  <a:pos x="0" y="1342"/>
                </a:cxn>
                <a:cxn ang="0">
                  <a:pos x="0" y="1342"/>
                </a:cxn>
                <a:cxn ang="0">
                  <a:pos x="24" y="1320"/>
                </a:cxn>
                <a:cxn ang="0">
                  <a:pos x="44" y="1300"/>
                </a:cxn>
                <a:cxn ang="0">
                  <a:pos x="64" y="1278"/>
                </a:cxn>
                <a:cxn ang="0">
                  <a:pos x="80" y="1256"/>
                </a:cxn>
                <a:cxn ang="0">
                  <a:pos x="96" y="1234"/>
                </a:cxn>
                <a:cxn ang="0">
                  <a:pos x="108" y="1212"/>
                </a:cxn>
                <a:cxn ang="0">
                  <a:pos x="120" y="1188"/>
                </a:cxn>
                <a:cxn ang="0">
                  <a:pos x="130" y="1164"/>
                </a:cxn>
                <a:cxn ang="0">
                  <a:pos x="138" y="1142"/>
                </a:cxn>
                <a:cxn ang="0">
                  <a:pos x="146" y="1118"/>
                </a:cxn>
                <a:cxn ang="0">
                  <a:pos x="152" y="1094"/>
                </a:cxn>
                <a:cxn ang="0">
                  <a:pos x="156" y="1070"/>
                </a:cxn>
                <a:cxn ang="0">
                  <a:pos x="162" y="1024"/>
                </a:cxn>
                <a:cxn ang="0">
                  <a:pos x="162" y="978"/>
                </a:cxn>
                <a:cxn ang="0">
                  <a:pos x="162" y="978"/>
                </a:cxn>
                <a:cxn ang="0">
                  <a:pos x="162" y="232"/>
                </a:cxn>
                <a:cxn ang="0">
                  <a:pos x="1102" y="0"/>
                </a:cxn>
              </a:cxnLst>
              <a:rect l="0" t="0" r="r" b="b"/>
              <a:pathLst>
                <a:path w="1102" h="1342">
                  <a:moveTo>
                    <a:pt x="1102" y="0"/>
                  </a:moveTo>
                  <a:lnTo>
                    <a:pt x="1102" y="0"/>
                  </a:lnTo>
                  <a:lnTo>
                    <a:pt x="1100" y="76"/>
                  </a:lnTo>
                  <a:lnTo>
                    <a:pt x="1096" y="110"/>
                  </a:lnTo>
                  <a:lnTo>
                    <a:pt x="1092" y="144"/>
                  </a:lnTo>
                  <a:lnTo>
                    <a:pt x="1088" y="174"/>
                  </a:lnTo>
                  <a:lnTo>
                    <a:pt x="1080" y="204"/>
                  </a:lnTo>
                  <a:lnTo>
                    <a:pt x="1072" y="232"/>
                  </a:lnTo>
                  <a:lnTo>
                    <a:pt x="1062" y="260"/>
                  </a:lnTo>
                  <a:lnTo>
                    <a:pt x="1050" y="286"/>
                  </a:lnTo>
                  <a:lnTo>
                    <a:pt x="1036" y="312"/>
                  </a:lnTo>
                  <a:lnTo>
                    <a:pt x="1020" y="338"/>
                  </a:lnTo>
                  <a:lnTo>
                    <a:pt x="1002" y="362"/>
                  </a:lnTo>
                  <a:lnTo>
                    <a:pt x="982" y="388"/>
                  </a:lnTo>
                  <a:lnTo>
                    <a:pt x="960" y="416"/>
                  </a:lnTo>
                  <a:lnTo>
                    <a:pt x="936" y="442"/>
                  </a:lnTo>
                  <a:lnTo>
                    <a:pt x="908" y="470"/>
                  </a:lnTo>
                  <a:lnTo>
                    <a:pt x="162" y="1216"/>
                  </a:lnTo>
                  <a:lnTo>
                    <a:pt x="162" y="1216"/>
                  </a:lnTo>
                  <a:lnTo>
                    <a:pt x="126" y="1250"/>
                  </a:lnTo>
                  <a:lnTo>
                    <a:pt x="86" y="1284"/>
                  </a:lnTo>
                  <a:lnTo>
                    <a:pt x="44" y="1314"/>
                  </a:lnTo>
                  <a:lnTo>
                    <a:pt x="0" y="1342"/>
                  </a:lnTo>
                  <a:lnTo>
                    <a:pt x="0" y="1342"/>
                  </a:lnTo>
                  <a:lnTo>
                    <a:pt x="24" y="1320"/>
                  </a:lnTo>
                  <a:lnTo>
                    <a:pt x="44" y="1300"/>
                  </a:lnTo>
                  <a:lnTo>
                    <a:pt x="64" y="1278"/>
                  </a:lnTo>
                  <a:lnTo>
                    <a:pt x="80" y="1256"/>
                  </a:lnTo>
                  <a:lnTo>
                    <a:pt x="96" y="1234"/>
                  </a:lnTo>
                  <a:lnTo>
                    <a:pt x="108" y="1212"/>
                  </a:lnTo>
                  <a:lnTo>
                    <a:pt x="120" y="1188"/>
                  </a:lnTo>
                  <a:lnTo>
                    <a:pt x="130" y="1164"/>
                  </a:lnTo>
                  <a:lnTo>
                    <a:pt x="138" y="1142"/>
                  </a:lnTo>
                  <a:lnTo>
                    <a:pt x="146" y="1118"/>
                  </a:lnTo>
                  <a:lnTo>
                    <a:pt x="152" y="1094"/>
                  </a:lnTo>
                  <a:lnTo>
                    <a:pt x="156" y="1070"/>
                  </a:lnTo>
                  <a:lnTo>
                    <a:pt x="162" y="1024"/>
                  </a:lnTo>
                  <a:lnTo>
                    <a:pt x="162" y="978"/>
                  </a:lnTo>
                  <a:lnTo>
                    <a:pt x="162" y="978"/>
                  </a:lnTo>
                  <a:lnTo>
                    <a:pt x="162" y="232"/>
                  </a:lnTo>
                  <a:lnTo>
                    <a:pt x="1102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13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>
              <a:off x="0" y="730250"/>
              <a:ext cx="1492250" cy="1806575"/>
            </a:xfrm>
            <a:custGeom>
              <a:avLst/>
              <a:gdLst/>
              <a:ahLst/>
              <a:cxnLst>
                <a:cxn ang="0">
                  <a:pos x="940" y="16"/>
                </a:cxn>
                <a:cxn ang="0">
                  <a:pos x="940" y="16"/>
                </a:cxn>
                <a:cxn ang="0">
                  <a:pos x="940" y="762"/>
                </a:cxn>
                <a:cxn ang="0">
                  <a:pos x="940" y="1138"/>
                </a:cxn>
                <a:cxn ang="0">
                  <a:pos x="694" y="1138"/>
                </a:cxn>
                <a:cxn ang="0">
                  <a:pos x="448" y="1138"/>
                </a:cxn>
                <a:cxn ang="0">
                  <a:pos x="202" y="1138"/>
                </a:cxn>
                <a:cxn ang="0">
                  <a:pos x="0" y="1036"/>
                </a:cxn>
                <a:cxn ang="0">
                  <a:pos x="0" y="1036"/>
                </a:cxn>
                <a:cxn ang="0">
                  <a:pos x="0" y="1036"/>
                </a:cxn>
                <a:cxn ang="0">
                  <a:pos x="2" y="958"/>
                </a:cxn>
                <a:cxn ang="0">
                  <a:pos x="6" y="922"/>
                </a:cxn>
                <a:cxn ang="0">
                  <a:pos x="10" y="886"/>
                </a:cxn>
                <a:cxn ang="0">
                  <a:pos x="14" y="852"/>
                </a:cxn>
                <a:cxn ang="0">
                  <a:pos x="22" y="820"/>
                </a:cxn>
                <a:cxn ang="0">
                  <a:pos x="30" y="788"/>
                </a:cxn>
                <a:cxn ang="0">
                  <a:pos x="40" y="756"/>
                </a:cxn>
                <a:cxn ang="0">
                  <a:pos x="52" y="726"/>
                </a:cxn>
                <a:cxn ang="0">
                  <a:pos x="66" y="696"/>
                </a:cxn>
                <a:cxn ang="0">
                  <a:pos x="82" y="666"/>
                </a:cxn>
                <a:cxn ang="0">
                  <a:pos x="100" y="638"/>
                </a:cxn>
                <a:cxn ang="0">
                  <a:pos x="120" y="610"/>
                </a:cxn>
                <a:cxn ang="0">
                  <a:pos x="142" y="580"/>
                </a:cxn>
                <a:cxn ang="0">
                  <a:pos x="166" y="552"/>
                </a:cxn>
                <a:cxn ang="0">
                  <a:pos x="194" y="524"/>
                </a:cxn>
                <a:cxn ang="0">
                  <a:pos x="194" y="524"/>
                </a:cxn>
                <a:cxn ang="0">
                  <a:pos x="310" y="428"/>
                </a:cxn>
                <a:cxn ang="0">
                  <a:pos x="430" y="332"/>
                </a:cxn>
                <a:cxn ang="0">
                  <a:pos x="566" y="224"/>
                </a:cxn>
                <a:cxn ang="0">
                  <a:pos x="636" y="172"/>
                </a:cxn>
                <a:cxn ang="0">
                  <a:pos x="704" y="124"/>
                </a:cxn>
                <a:cxn ang="0">
                  <a:pos x="766" y="80"/>
                </a:cxn>
                <a:cxn ang="0">
                  <a:pos x="822" y="44"/>
                </a:cxn>
                <a:cxn ang="0">
                  <a:pos x="870" y="18"/>
                </a:cxn>
                <a:cxn ang="0">
                  <a:pos x="890" y="8"/>
                </a:cxn>
                <a:cxn ang="0">
                  <a:pos x="908" y="4"/>
                </a:cxn>
                <a:cxn ang="0">
                  <a:pos x="920" y="0"/>
                </a:cxn>
                <a:cxn ang="0">
                  <a:pos x="930" y="2"/>
                </a:cxn>
                <a:cxn ang="0">
                  <a:pos x="934" y="4"/>
                </a:cxn>
                <a:cxn ang="0">
                  <a:pos x="936" y="6"/>
                </a:cxn>
                <a:cxn ang="0">
                  <a:pos x="938" y="10"/>
                </a:cxn>
                <a:cxn ang="0">
                  <a:pos x="940" y="16"/>
                </a:cxn>
                <a:cxn ang="0">
                  <a:pos x="940" y="16"/>
                </a:cxn>
              </a:cxnLst>
              <a:rect l="0" t="0" r="r" b="b"/>
              <a:pathLst>
                <a:path w="940" h="1138">
                  <a:moveTo>
                    <a:pt x="940" y="16"/>
                  </a:moveTo>
                  <a:lnTo>
                    <a:pt x="940" y="16"/>
                  </a:lnTo>
                  <a:lnTo>
                    <a:pt x="940" y="762"/>
                  </a:lnTo>
                  <a:lnTo>
                    <a:pt x="940" y="1138"/>
                  </a:lnTo>
                  <a:lnTo>
                    <a:pt x="694" y="1138"/>
                  </a:lnTo>
                  <a:lnTo>
                    <a:pt x="448" y="1138"/>
                  </a:lnTo>
                  <a:lnTo>
                    <a:pt x="202" y="1138"/>
                  </a:lnTo>
                  <a:lnTo>
                    <a:pt x="0" y="1036"/>
                  </a:lnTo>
                  <a:lnTo>
                    <a:pt x="0" y="1036"/>
                  </a:lnTo>
                  <a:lnTo>
                    <a:pt x="0" y="1036"/>
                  </a:lnTo>
                  <a:lnTo>
                    <a:pt x="2" y="958"/>
                  </a:lnTo>
                  <a:lnTo>
                    <a:pt x="6" y="922"/>
                  </a:lnTo>
                  <a:lnTo>
                    <a:pt x="10" y="886"/>
                  </a:lnTo>
                  <a:lnTo>
                    <a:pt x="14" y="852"/>
                  </a:lnTo>
                  <a:lnTo>
                    <a:pt x="22" y="820"/>
                  </a:lnTo>
                  <a:lnTo>
                    <a:pt x="30" y="788"/>
                  </a:lnTo>
                  <a:lnTo>
                    <a:pt x="40" y="756"/>
                  </a:lnTo>
                  <a:lnTo>
                    <a:pt x="52" y="726"/>
                  </a:lnTo>
                  <a:lnTo>
                    <a:pt x="66" y="696"/>
                  </a:lnTo>
                  <a:lnTo>
                    <a:pt x="82" y="666"/>
                  </a:lnTo>
                  <a:lnTo>
                    <a:pt x="100" y="638"/>
                  </a:lnTo>
                  <a:lnTo>
                    <a:pt x="120" y="610"/>
                  </a:lnTo>
                  <a:lnTo>
                    <a:pt x="142" y="580"/>
                  </a:lnTo>
                  <a:lnTo>
                    <a:pt x="166" y="552"/>
                  </a:lnTo>
                  <a:lnTo>
                    <a:pt x="194" y="524"/>
                  </a:lnTo>
                  <a:lnTo>
                    <a:pt x="194" y="524"/>
                  </a:lnTo>
                  <a:lnTo>
                    <a:pt x="310" y="428"/>
                  </a:lnTo>
                  <a:lnTo>
                    <a:pt x="430" y="332"/>
                  </a:lnTo>
                  <a:lnTo>
                    <a:pt x="566" y="224"/>
                  </a:lnTo>
                  <a:lnTo>
                    <a:pt x="636" y="172"/>
                  </a:lnTo>
                  <a:lnTo>
                    <a:pt x="704" y="124"/>
                  </a:lnTo>
                  <a:lnTo>
                    <a:pt x="766" y="80"/>
                  </a:lnTo>
                  <a:lnTo>
                    <a:pt x="822" y="44"/>
                  </a:lnTo>
                  <a:lnTo>
                    <a:pt x="870" y="18"/>
                  </a:lnTo>
                  <a:lnTo>
                    <a:pt x="890" y="8"/>
                  </a:lnTo>
                  <a:lnTo>
                    <a:pt x="908" y="4"/>
                  </a:lnTo>
                  <a:lnTo>
                    <a:pt x="920" y="0"/>
                  </a:lnTo>
                  <a:lnTo>
                    <a:pt x="930" y="2"/>
                  </a:lnTo>
                  <a:lnTo>
                    <a:pt x="934" y="4"/>
                  </a:lnTo>
                  <a:lnTo>
                    <a:pt x="936" y="6"/>
                  </a:lnTo>
                  <a:lnTo>
                    <a:pt x="938" y="10"/>
                  </a:lnTo>
                  <a:lnTo>
                    <a:pt x="940" y="16"/>
                  </a:lnTo>
                  <a:lnTo>
                    <a:pt x="9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8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5" name="Freeform 45"/>
            <p:cNvSpPr>
              <a:spLocks/>
            </p:cNvSpPr>
            <p:nvPr userDrawn="1"/>
          </p:nvSpPr>
          <p:spPr bwMode="auto">
            <a:xfrm>
              <a:off x="0" y="2374900"/>
              <a:ext cx="1749425" cy="2130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76"/>
                </a:cxn>
                <a:cxn ang="0">
                  <a:pos x="6" y="110"/>
                </a:cxn>
                <a:cxn ang="0">
                  <a:pos x="10" y="144"/>
                </a:cxn>
                <a:cxn ang="0">
                  <a:pos x="14" y="174"/>
                </a:cxn>
                <a:cxn ang="0">
                  <a:pos x="22" y="204"/>
                </a:cxn>
                <a:cxn ang="0">
                  <a:pos x="30" y="232"/>
                </a:cxn>
                <a:cxn ang="0">
                  <a:pos x="40" y="260"/>
                </a:cxn>
                <a:cxn ang="0">
                  <a:pos x="52" y="286"/>
                </a:cxn>
                <a:cxn ang="0">
                  <a:pos x="66" y="312"/>
                </a:cxn>
                <a:cxn ang="0">
                  <a:pos x="82" y="338"/>
                </a:cxn>
                <a:cxn ang="0">
                  <a:pos x="100" y="362"/>
                </a:cxn>
                <a:cxn ang="0">
                  <a:pos x="120" y="388"/>
                </a:cxn>
                <a:cxn ang="0">
                  <a:pos x="142" y="416"/>
                </a:cxn>
                <a:cxn ang="0">
                  <a:pos x="166" y="442"/>
                </a:cxn>
                <a:cxn ang="0">
                  <a:pos x="194" y="470"/>
                </a:cxn>
                <a:cxn ang="0">
                  <a:pos x="940" y="1216"/>
                </a:cxn>
                <a:cxn ang="0">
                  <a:pos x="940" y="1216"/>
                </a:cxn>
                <a:cxn ang="0">
                  <a:pos x="976" y="1250"/>
                </a:cxn>
                <a:cxn ang="0">
                  <a:pos x="1016" y="1284"/>
                </a:cxn>
                <a:cxn ang="0">
                  <a:pos x="1058" y="1314"/>
                </a:cxn>
                <a:cxn ang="0">
                  <a:pos x="1102" y="1342"/>
                </a:cxn>
                <a:cxn ang="0">
                  <a:pos x="1102" y="1342"/>
                </a:cxn>
                <a:cxn ang="0">
                  <a:pos x="1078" y="1320"/>
                </a:cxn>
                <a:cxn ang="0">
                  <a:pos x="1058" y="1300"/>
                </a:cxn>
                <a:cxn ang="0">
                  <a:pos x="1038" y="1278"/>
                </a:cxn>
                <a:cxn ang="0">
                  <a:pos x="1022" y="1256"/>
                </a:cxn>
                <a:cxn ang="0">
                  <a:pos x="1006" y="1234"/>
                </a:cxn>
                <a:cxn ang="0">
                  <a:pos x="994" y="1212"/>
                </a:cxn>
                <a:cxn ang="0">
                  <a:pos x="982" y="1188"/>
                </a:cxn>
                <a:cxn ang="0">
                  <a:pos x="972" y="1164"/>
                </a:cxn>
                <a:cxn ang="0">
                  <a:pos x="964" y="1142"/>
                </a:cxn>
                <a:cxn ang="0">
                  <a:pos x="956" y="1118"/>
                </a:cxn>
                <a:cxn ang="0">
                  <a:pos x="950" y="1094"/>
                </a:cxn>
                <a:cxn ang="0">
                  <a:pos x="946" y="1070"/>
                </a:cxn>
                <a:cxn ang="0">
                  <a:pos x="940" y="1024"/>
                </a:cxn>
                <a:cxn ang="0">
                  <a:pos x="940" y="978"/>
                </a:cxn>
                <a:cxn ang="0">
                  <a:pos x="940" y="978"/>
                </a:cxn>
                <a:cxn ang="0">
                  <a:pos x="940" y="232"/>
                </a:cxn>
                <a:cxn ang="0">
                  <a:pos x="0" y="0"/>
                </a:cxn>
              </a:cxnLst>
              <a:rect l="0" t="0" r="r" b="b"/>
              <a:pathLst>
                <a:path w="1102" h="1342">
                  <a:moveTo>
                    <a:pt x="0" y="0"/>
                  </a:moveTo>
                  <a:lnTo>
                    <a:pt x="0" y="0"/>
                  </a:lnTo>
                  <a:lnTo>
                    <a:pt x="2" y="76"/>
                  </a:lnTo>
                  <a:lnTo>
                    <a:pt x="6" y="110"/>
                  </a:lnTo>
                  <a:lnTo>
                    <a:pt x="10" y="144"/>
                  </a:lnTo>
                  <a:lnTo>
                    <a:pt x="14" y="174"/>
                  </a:lnTo>
                  <a:lnTo>
                    <a:pt x="22" y="204"/>
                  </a:lnTo>
                  <a:lnTo>
                    <a:pt x="30" y="232"/>
                  </a:lnTo>
                  <a:lnTo>
                    <a:pt x="40" y="260"/>
                  </a:lnTo>
                  <a:lnTo>
                    <a:pt x="52" y="286"/>
                  </a:lnTo>
                  <a:lnTo>
                    <a:pt x="66" y="312"/>
                  </a:lnTo>
                  <a:lnTo>
                    <a:pt x="82" y="338"/>
                  </a:lnTo>
                  <a:lnTo>
                    <a:pt x="100" y="362"/>
                  </a:lnTo>
                  <a:lnTo>
                    <a:pt x="120" y="388"/>
                  </a:lnTo>
                  <a:lnTo>
                    <a:pt x="142" y="416"/>
                  </a:lnTo>
                  <a:lnTo>
                    <a:pt x="166" y="442"/>
                  </a:lnTo>
                  <a:lnTo>
                    <a:pt x="194" y="470"/>
                  </a:lnTo>
                  <a:lnTo>
                    <a:pt x="940" y="1216"/>
                  </a:lnTo>
                  <a:lnTo>
                    <a:pt x="940" y="1216"/>
                  </a:lnTo>
                  <a:lnTo>
                    <a:pt x="976" y="1250"/>
                  </a:lnTo>
                  <a:lnTo>
                    <a:pt x="1016" y="1284"/>
                  </a:lnTo>
                  <a:lnTo>
                    <a:pt x="1058" y="1314"/>
                  </a:lnTo>
                  <a:lnTo>
                    <a:pt x="1102" y="1342"/>
                  </a:lnTo>
                  <a:lnTo>
                    <a:pt x="1102" y="1342"/>
                  </a:lnTo>
                  <a:lnTo>
                    <a:pt x="1078" y="1320"/>
                  </a:lnTo>
                  <a:lnTo>
                    <a:pt x="1058" y="1300"/>
                  </a:lnTo>
                  <a:lnTo>
                    <a:pt x="1038" y="1278"/>
                  </a:lnTo>
                  <a:lnTo>
                    <a:pt x="1022" y="1256"/>
                  </a:lnTo>
                  <a:lnTo>
                    <a:pt x="1006" y="1234"/>
                  </a:lnTo>
                  <a:lnTo>
                    <a:pt x="994" y="1212"/>
                  </a:lnTo>
                  <a:lnTo>
                    <a:pt x="982" y="1188"/>
                  </a:lnTo>
                  <a:lnTo>
                    <a:pt x="972" y="1164"/>
                  </a:lnTo>
                  <a:lnTo>
                    <a:pt x="964" y="1142"/>
                  </a:lnTo>
                  <a:lnTo>
                    <a:pt x="956" y="1118"/>
                  </a:lnTo>
                  <a:lnTo>
                    <a:pt x="950" y="1094"/>
                  </a:lnTo>
                  <a:lnTo>
                    <a:pt x="946" y="1070"/>
                  </a:lnTo>
                  <a:lnTo>
                    <a:pt x="940" y="1024"/>
                  </a:lnTo>
                  <a:lnTo>
                    <a:pt x="940" y="978"/>
                  </a:lnTo>
                  <a:lnTo>
                    <a:pt x="940" y="978"/>
                  </a:lnTo>
                  <a:lnTo>
                    <a:pt x="940" y="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186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그룹 145"/>
            <p:cNvGrpSpPr/>
            <p:nvPr userDrawn="1"/>
          </p:nvGrpSpPr>
          <p:grpSpPr>
            <a:xfrm>
              <a:off x="2593975" y="0"/>
              <a:ext cx="2619375" cy="1819275"/>
              <a:chOff x="2593975" y="0"/>
              <a:chExt cx="2619375" cy="1819275"/>
            </a:xfrm>
          </p:grpSpPr>
          <p:sp>
            <p:nvSpPr>
              <p:cNvPr id="5140" name="Freeform 20"/>
              <p:cNvSpPr>
                <a:spLocks/>
              </p:cNvSpPr>
              <p:nvPr userDrawn="1"/>
            </p:nvSpPr>
            <p:spPr bwMode="auto">
              <a:xfrm>
                <a:off x="2593975" y="774700"/>
                <a:ext cx="2146300" cy="511175"/>
              </a:xfrm>
              <a:custGeom>
                <a:avLst/>
                <a:gdLst/>
                <a:ahLst/>
                <a:cxnLst>
                  <a:cxn ang="0">
                    <a:pos x="724" y="0"/>
                  </a:cxn>
                  <a:cxn ang="0">
                    <a:pos x="724" y="0"/>
                  </a:cxn>
                  <a:cxn ang="0">
                    <a:pos x="774" y="2"/>
                  </a:cxn>
                  <a:cxn ang="0">
                    <a:pos x="824" y="4"/>
                  </a:cxn>
                  <a:cxn ang="0">
                    <a:pos x="876" y="8"/>
                  </a:cxn>
                  <a:cxn ang="0">
                    <a:pos x="928" y="16"/>
                  </a:cxn>
                  <a:cxn ang="0">
                    <a:pos x="978" y="28"/>
                  </a:cxn>
                  <a:cxn ang="0">
                    <a:pos x="1004" y="36"/>
                  </a:cxn>
                  <a:cxn ang="0">
                    <a:pos x="1028" y="44"/>
                  </a:cxn>
                  <a:cxn ang="0">
                    <a:pos x="1052" y="54"/>
                  </a:cxn>
                  <a:cxn ang="0">
                    <a:pos x="1074" y="64"/>
                  </a:cxn>
                  <a:cxn ang="0">
                    <a:pos x="1098" y="76"/>
                  </a:cxn>
                  <a:cxn ang="0">
                    <a:pos x="1118" y="90"/>
                  </a:cxn>
                  <a:cxn ang="0">
                    <a:pos x="1352" y="322"/>
                  </a:cxn>
                  <a:cxn ang="0">
                    <a:pos x="1352" y="322"/>
                  </a:cxn>
                  <a:cxn ang="0">
                    <a:pos x="1330" y="310"/>
                  </a:cxn>
                  <a:cxn ang="0">
                    <a:pos x="1306" y="298"/>
                  </a:cxn>
                  <a:cxn ang="0">
                    <a:pos x="1282" y="288"/>
                  </a:cxn>
                  <a:cxn ang="0">
                    <a:pos x="1258" y="278"/>
                  </a:cxn>
                  <a:cxn ang="0">
                    <a:pos x="1232" y="272"/>
                  </a:cxn>
                  <a:cxn ang="0">
                    <a:pos x="1206" y="266"/>
                  </a:cxn>
                  <a:cxn ang="0">
                    <a:pos x="1154" y="256"/>
                  </a:cxn>
                  <a:cxn ang="0">
                    <a:pos x="1102" y="250"/>
                  </a:cxn>
                  <a:cxn ang="0">
                    <a:pos x="1052" y="248"/>
                  </a:cxn>
                  <a:cxn ang="0">
                    <a:pos x="970" y="246"/>
                  </a:cxn>
                  <a:cxn ang="0">
                    <a:pos x="970" y="246"/>
                  </a:cxn>
                  <a:cxn ang="0">
                    <a:pos x="0" y="250"/>
                  </a:cxn>
                  <a:cxn ang="0">
                    <a:pos x="0" y="4"/>
                  </a:cxn>
                  <a:cxn ang="0">
                    <a:pos x="724" y="0"/>
                  </a:cxn>
                </a:cxnLst>
                <a:rect l="0" t="0" r="r" b="b"/>
                <a:pathLst>
                  <a:path w="1352" h="322">
                    <a:moveTo>
                      <a:pt x="724" y="0"/>
                    </a:moveTo>
                    <a:lnTo>
                      <a:pt x="724" y="0"/>
                    </a:lnTo>
                    <a:lnTo>
                      <a:pt x="774" y="2"/>
                    </a:lnTo>
                    <a:lnTo>
                      <a:pt x="824" y="4"/>
                    </a:lnTo>
                    <a:lnTo>
                      <a:pt x="876" y="8"/>
                    </a:lnTo>
                    <a:lnTo>
                      <a:pt x="928" y="16"/>
                    </a:lnTo>
                    <a:lnTo>
                      <a:pt x="978" y="28"/>
                    </a:lnTo>
                    <a:lnTo>
                      <a:pt x="1004" y="36"/>
                    </a:lnTo>
                    <a:lnTo>
                      <a:pt x="1028" y="44"/>
                    </a:lnTo>
                    <a:lnTo>
                      <a:pt x="1052" y="54"/>
                    </a:lnTo>
                    <a:lnTo>
                      <a:pt x="1074" y="64"/>
                    </a:lnTo>
                    <a:lnTo>
                      <a:pt x="1098" y="76"/>
                    </a:lnTo>
                    <a:lnTo>
                      <a:pt x="1118" y="90"/>
                    </a:lnTo>
                    <a:lnTo>
                      <a:pt x="1352" y="322"/>
                    </a:lnTo>
                    <a:lnTo>
                      <a:pt x="1352" y="322"/>
                    </a:lnTo>
                    <a:lnTo>
                      <a:pt x="1330" y="310"/>
                    </a:lnTo>
                    <a:lnTo>
                      <a:pt x="1306" y="298"/>
                    </a:lnTo>
                    <a:lnTo>
                      <a:pt x="1282" y="288"/>
                    </a:lnTo>
                    <a:lnTo>
                      <a:pt x="1258" y="278"/>
                    </a:lnTo>
                    <a:lnTo>
                      <a:pt x="1232" y="272"/>
                    </a:lnTo>
                    <a:lnTo>
                      <a:pt x="1206" y="266"/>
                    </a:lnTo>
                    <a:lnTo>
                      <a:pt x="1154" y="256"/>
                    </a:lnTo>
                    <a:lnTo>
                      <a:pt x="1102" y="250"/>
                    </a:lnTo>
                    <a:lnTo>
                      <a:pt x="1052" y="248"/>
                    </a:lnTo>
                    <a:lnTo>
                      <a:pt x="970" y="246"/>
                    </a:lnTo>
                    <a:lnTo>
                      <a:pt x="970" y="246"/>
                    </a:lnTo>
                    <a:lnTo>
                      <a:pt x="0" y="250"/>
                    </a:lnTo>
                    <a:lnTo>
                      <a:pt x="0" y="4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1" name="Freeform 21"/>
              <p:cNvSpPr>
                <a:spLocks/>
              </p:cNvSpPr>
              <p:nvPr userDrawn="1"/>
            </p:nvSpPr>
            <p:spPr bwMode="auto">
              <a:xfrm>
                <a:off x="2593975" y="0"/>
                <a:ext cx="1425575" cy="568325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202" y="0"/>
                  </a:cxn>
                  <a:cxn ang="0">
                    <a:pos x="242" y="0"/>
                  </a:cxn>
                  <a:cxn ang="0">
                    <a:pos x="282" y="4"/>
                  </a:cxn>
                  <a:cxn ang="0">
                    <a:pos x="322" y="8"/>
                  </a:cxn>
                  <a:cxn ang="0">
                    <a:pos x="362" y="16"/>
                  </a:cxn>
                  <a:cxn ang="0">
                    <a:pos x="400" y="24"/>
                  </a:cxn>
                  <a:cxn ang="0">
                    <a:pos x="440" y="36"/>
                  </a:cxn>
                  <a:cxn ang="0">
                    <a:pos x="476" y="48"/>
                  </a:cxn>
                  <a:cxn ang="0">
                    <a:pos x="514" y="62"/>
                  </a:cxn>
                  <a:cxn ang="0">
                    <a:pos x="550" y="78"/>
                  </a:cxn>
                  <a:cxn ang="0">
                    <a:pos x="586" y="96"/>
                  </a:cxn>
                  <a:cxn ang="0">
                    <a:pos x="620" y="116"/>
                  </a:cxn>
                  <a:cxn ang="0">
                    <a:pos x="654" y="136"/>
                  </a:cxn>
                  <a:cxn ang="0">
                    <a:pos x="688" y="160"/>
                  </a:cxn>
                  <a:cxn ang="0">
                    <a:pos x="720" y="184"/>
                  </a:cxn>
                  <a:cxn ang="0">
                    <a:pos x="750" y="210"/>
                  </a:cxn>
                  <a:cxn ang="0">
                    <a:pos x="778" y="238"/>
                  </a:cxn>
                  <a:cxn ang="0">
                    <a:pos x="898" y="358"/>
                  </a:cxn>
                  <a:cxn ang="0">
                    <a:pos x="898" y="358"/>
                  </a:cxn>
                  <a:cxn ang="0">
                    <a:pos x="848" y="326"/>
                  </a:cxn>
                  <a:cxn ang="0">
                    <a:pos x="798" y="302"/>
                  </a:cxn>
                  <a:cxn ang="0">
                    <a:pos x="750" y="282"/>
                  </a:cxn>
                  <a:cxn ang="0">
                    <a:pos x="704" y="268"/>
                  </a:cxn>
                  <a:cxn ang="0">
                    <a:pos x="660" y="256"/>
                  </a:cxn>
                  <a:cxn ang="0">
                    <a:pos x="618" y="250"/>
                  </a:cxn>
                  <a:cxn ang="0">
                    <a:pos x="576" y="246"/>
                  </a:cxn>
                  <a:cxn ang="0">
                    <a:pos x="536" y="246"/>
                  </a:cxn>
                  <a:cxn ang="0">
                    <a:pos x="536" y="246"/>
                  </a:cxn>
                  <a:cxn ang="0">
                    <a:pos x="0" y="246"/>
                  </a:cxn>
                  <a:cxn ang="0">
                    <a:pos x="0" y="0"/>
                  </a:cxn>
                  <a:cxn ang="0">
                    <a:pos x="202" y="0"/>
                  </a:cxn>
                </a:cxnLst>
                <a:rect l="0" t="0" r="r" b="b"/>
                <a:pathLst>
                  <a:path w="898" h="358">
                    <a:moveTo>
                      <a:pt x="202" y="0"/>
                    </a:moveTo>
                    <a:lnTo>
                      <a:pt x="202" y="0"/>
                    </a:lnTo>
                    <a:lnTo>
                      <a:pt x="242" y="0"/>
                    </a:lnTo>
                    <a:lnTo>
                      <a:pt x="282" y="4"/>
                    </a:lnTo>
                    <a:lnTo>
                      <a:pt x="322" y="8"/>
                    </a:lnTo>
                    <a:lnTo>
                      <a:pt x="362" y="16"/>
                    </a:lnTo>
                    <a:lnTo>
                      <a:pt x="400" y="24"/>
                    </a:lnTo>
                    <a:lnTo>
                      <a:pt x="440" y="36"/>
                    </a:lnTo>
                    <a:lnTo>
                      <a:pt x="476" y="48"/>
                    </a:lnTo>
                    <a:lnTo>
                      <a:pt x="514" y="62"/>
                    </a:lnTo>
                    <a:lnTo>
                      <a:pt x="550" y="78"/>
                    </a:lnTo>
                    <a:lnTo>
                      <a:pt x="586" y="96"/>
                    </a:lnTo>
                    <a:lnTo>
                      <a:pt x="620" y="116"/>
                    </a:lnTo>
                    <a:lnTo>
                      <a:pt x="654" y="136"/>
                    </a:lnTo>
                    <a:lnTo>
                      <a:pt x="688" y="160"/>
                    </a:lnTo>
                    <a:lnTo>
                      <a:pt x="720" y="184"/>
                    </a:lnTo>
                    <a:lnTo>
                      <a:pt x="750" y="210"/>
                    </a:lnTo>
                    <a:lnTo>
                      <a:pt x="778" y="238"/>
                    </a:lnTo>
                    <a:lnTo>
                      <a:pt x="898" y="358"/>
                    </a:lnTo>
                    <a:lnTo>
                      <a:pt x="898" y="358"/>
                    </a:lnTo>
                    <a:lnTo>
                      <a:pt x="848" y="326"/>
                    </a:lnTo>
                    <a:lnTo>
                      <a:pt x="798" y="302"/>
                    </a:lnTo>
                    <a:lnTo>
                      <a:pt x="750" y="282"/>
                    </a:lnTo>
                    <a:lnTo>
                      <a:pt x="704" y="268"/>
                    </a:lnTo>
                    <a:lnTo>
                      <a:pt x="660" y="256"/>
                    </a:lnTo>
                    <a:lnTo>
                      <a:pt x="618" y="250"/>
                    </a:lnTo>
                    <a:lnTo>
                      <a:pt x="576" y="246"/>
                    </a:lnTo>
                    <a:lnTo>
                      <a:pt x="536" y="246"/>
                    </a:lnTo>
                    <a:lnTo>
                      <a:pt x="536" y="246"/>
                    </a:lnTo>
                    <a:lnTo>
                      <a:pt x="0" y="246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2" name="Freeform 22"/>
              <p:cNvSpPr>
                <a:spLocks/>
              </p:cNvSpPr>
              <p:nvPr userDrawn="1"/>
            </p:nvSpPr>
            <p:spPr bwMode="auto">
              <a:xfrm>
                <a:off x="2593975" y="390525"/>
                <a:ext cx="1803400" cy="555625"/>
              </a:xfrm>
              <a:custGeom>
                <a:avLst/>
                <a:gdLst/>
                <a:ahLst/>
                <a:cxnLst>
                  <a:cxn ang="0">
                    <a:pos x="900" y="114"/>
                  </a:cxn>
                  <a:cxn ang="0">
                    <a:pos x="1136" y="350"/>
                  </a:cxn>
                  <a:cxn ang="0">
                    <a:pos x="1136" y="350"/>
                  </a:cxn>
                  <a:cxn ang="0">
                    <a:pos x="1106" y="328"/>
                  </a:cxn>
                  <a:cxn ang="0">
                    <a:pos x="1074" y="308"/>
                  </a:cxn>
                  <a:cxn ang="0">
                    <a:pos x="1038" y="292"/>
                  </a:cxn>
                  <a:cxn ang="0">
                    <a:pos x="1002" y="278"/>
                  </a:cxn>
                  <a:cxn ang="0">
                    <a:pos x="964" y="268"/>
                  </a:cxn>
                  <a:cxn ang="0">
                    <a:pos x="924" y="260"/>
                  </a:cxn>
                  <a:cxn ang="0">
                    <a:pos x="884" y="254"/>
                  </a:cxn>
                  <a:cxn ang="0">
                    <a:pos x="844" y="248"/>
                  </a:cxn>
                  <a:cxn ang="0">
                    <a:pos x="806" y="246"/>
                  </a:cxn>
                  <a:cxn ang="0">
                    <a:pos x="768" y="244"/>
                  </a:cxn>
                  <a:cxn ang="0">
                    <a:pos x="696" y="244"/>
                  </a:cxn>
                  <a:cxn ang="0">
                    <a:pos x="588" y="246"/>
                  </a:cxn>
                  <a:cxn ang="0">
                    <a:pos x="588" y="246"/>
                  </a:cxn>
                  <a:cxn ang="0">
                    <a:pos x="0" y="246"/>
                  </a:cxn>
                  <a:cxn ang="0">
                    <a:pos x="0" y="0"/>
                  </a:cxn>
                  <a:cxn ang="0">
                    <a:pos x="572" y="0"/>
                  </a:cxn>
                  <a:cxn ang="0">
                    <a:pos x="572" y="0"/>
                  </a:cxn>
                  <a:cxn ang="0">
                    <a:pos x="624" y="2"/>
                  </a:cxn>
                  <a:cxn ang="0">
                    <a:pos x="672" y="8"/>
                  </a:cxn>
                  <a:cxn ang="0">
                    <a:pos x="716" y="16"/>
                  </a:cxn>
                  <a:cxn ang="0">
                    <a:pos x="756" y="28"/>
                  </a:cxn>
                  <a:cxn ang="0">
                    <a:pos x="794" y="46"/>
                  </a:cxn>
                  <a:cxn ang="0">
                    <a:pos x="830" y="64"/>
                  </a:cxn>
                  <a:cxn ang="0">
                    <a:pos x="866" y="88"/>
                  </a:cxn>
                  <a:cxn ang="0">
                    <a:pos x="900" y="114"/>
                  </a:cxn>
                  <a:cxn ang="0">
                    <a:pos x="900" y="114"/>
                  </a:cxn>
                </a:cxnLst>
                <a:rect l="0" t="0" r="r" b="b"/>
                <a:pathLst>
                  <a:path w="1136" h="350">
                    <a:moveTo>
                      <a:pt x="900" y="114"/>
                    </a:moveTo>
                    <a:lnTo>
                      <a:pt x="1136" y="350"/>
                    </a:lnTo>
                    <a:lnTo>
                      <a:pt x="1136" y="350"/>
                    </a:lnTo>
                    <a:lnTo>
                      <a:pt x="1106" y="328"/>
                    </a:lnTo>
                    <a:lnTo>
                      <a:pt x="1074" y="308"/>
                    </a:lnTo>
                    <a:lnTo>
                      <a:pt x="1038" y="292"/>
                    </a:lnTo>
                    <a:lnTo>
                      <a:pt x="1002" y="278"/>
                    </a:lnTo>
                    <a:lnTo>
                      <a:pt x="964" y="268"/>
                    </a:lnTo>
                    <a:lnTo>
                      <a:pt x="924" y="260"/>
                    </a:lnTo>
                    <a:lnTo>
                      <a:pt x="884" y="254"/>
                    </a:lnTo>
                    <a:lnTo>
                      <a:pt x="844" y="248"/>
                    </a:lnTo>
                    <a:lnTo>
                      <a:pt x="806" y="246"/>
                    </a:lnTo>
                    <a:lnTo>
                      <a:pt x="768" y="244"/>
                    </a:lnTo>
                    <a:lnTo>
                      <a:pt x="696" y="244"/>
                    </a:lnTo>
                    <a:lnTo>
                      <a:pt x="588" y="246"/>
                    </a:lnTo>
                    <a:lnTo>
                      <a:pt x="588" y="246"/>
                    </a:lnTo>
                    <a:lnTo>
                      <a:pt x="0" y="246"/>
                    </a:lnTo>
                    <a:lnTo>
                      <a:pt x="0" y="0"/>
                    </a:lnTo>
                    <a:lnTo>
                      <a:pt x="572" y="0"/>
                    </a:lnTo>
                    <a:lnTo>
                      <a:pt x="572" y="0"/>
                    </a:lnTo>
                    <a:lnTo>
                      <a:pt x="624" y="2"/>
                    </a:lnTo>
                    <a:lnTo>
                      <a:pt x="672" y="8"/>
                    </a:lnTo>
                    <a:lnTo>
                      <a:pt x="716" y="16"/>
                    </a:lnTo>
                    <a:lnTo>
                      <a:pt x="756" y="28"/>
                    </a:lnTo>
                    <a:lnTo>
                      <a:pt x="794" y="46"/>
                    </a:lnTo>
                    <a:lnTo>
                      <a:pt x="830" y="64"/>
                    </a:lnTo>
                    <a:lnTo>
                      <a:pt x="866" y="88"/>
                    </a:lnTo>
                    <a:lnTo>
                      <a:pt x="900" y="114"/>
                    </a:lnTo>
                    <a:lnTo>
                      <a:pt x="900" y="11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>
                <a:off x="2593975" y="1165225"/>
                <a:ext cx="2619375" cy="654050"/>
              </a:xfrm>
              <a:custGeom>
                <a:avLst/>
                <a:gdLst/>
                <a:ahLst/>
                <a:cxnLst>
                  <a:cxn ang="0">
                    <a:pos x="1352" y="76"/>
                  </a:cxn>
                  <a:cxn ang="0">
                    <a:pos x="1524" y="250"/>
                  </a:cxn>
                  <a:cxn ang="0">
                    <a:pos x="1524" y="250"/>
                  </a:cxn>
                  <a:cxn ang="0">
                    <a:pos x="1560" y="288"/>
                  </a:cxn>
                  <a:cxn ang="0">
                    <a:pos x="1592" y="328"/>
                  </a:cxn>
                  <a:cxn ang="0">
                    <a:pos x="1622" y="370"/>
                  </a:cxn>
                  <a:cxn ang="0">
                    <a:pos x="1650" y="412"/>
                  </a:cxn>
                  <a:cxn ang="0">
                    <a:pos x="1650" y="412"/>
                  </a:cxn>
                  <a:cxn ang="0">
                    <a:pos x="1630" y="390"/>
                  </a:cxn>
                  <a:cxn ang="0">
                    <a:pos x="1608" y="368"/>
                  </a:cxn>
                  <a:cxn ang="0">
                    <a:pos x="1586" y="350"/>
                  </a:cxn>
                  <a:cxn ang="0">
                    <a:pos x="1564" y="332"/>
                  </a:cxn>
                  <a:cxn ang="0">
                    <a:pos x="1542" y="318"/>
                  </a:cxn>
                  <a:cxn ang="0">
                    <a:pos x="1520" y="304"/>
                  </a:cxn>
                  <a:cxn ang="0">
                    <a:pos x="1496" y="292"/>
                  </a:cxn>
                  <a:cxn ang="0">
                    <a:pos x="1474" y="282"/>
                  </a:cxn>
                  <a:cxn ang="0">
                    <a:pos x="1450" y="274"/>
                  </a:cxn>
                  <a:cxn ang="0">
                    <a:pos x="1426" y="268"/>
                  </a:cxn>
                  <a:cxn ang="0">
                    <a:pos x="1402" y="262"/>
                  </a:cxn>
                  <a:cxn ang="0">
                    <a:pos x="1380" y="256"/>
                  </a:cxn>
                  <a:cxn ang="0">
                    <a:pos x="1332" y="252"/>
                  </a:cxn>
                  <a:cxn ang="0">
                    <a:pos x="1286" y="250"/>
                  </a:cxn>
                  <a:cxn ang="0">
                    <a:pos x="1286" y="250"/>
                  </a:cxn>
                  <a:cxn ang="0">
                    <a:pos x="540" y="250"/>
                  </a:cxn>
                  <a:cxn ang="0">
                    <a:pos x="0" y="25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70" y="0"/>
                  </a:cxn>
                  <a:cxn ang="0">
                    <a:pos x="970" y="0"/>
                  </a:cxn>
                  <a:cxn ang="0">
                    <a:pos x="1052" y="2"/>
                  </a:cxn>
                  <a:cxn ang="0">
                    <a:pos x="1102" y="4"/>
                  </a:cxn>
                  <a:cxn ang="0">
                    <a:pos x="1154" y="10"/>
                  </a:cxn>
                  <a:cxn ang="0">
                    <a:pos x="1206" y="20"/>
                  </a:cxn>
                  <a:cxn ang="0">
                    <a:pos x="1232" y="26"/>
                  </a:cxn>
                  <a:cxn ang="0">
                    <a:pos x="1258" y="32"/>
                  </a:cxn>
                  <a:cxn ang="0">
                    <a:pos x="1282" y="42"/>
                  </a:cxn>
                  <a:cxn ang="0">
                    <a:pos x="1306" y="52"/>
                  </a:cxn>
                  <a:cxn ang="0">
                    <a:pos x="1330" y="64"/>
                  </a:cxn>
                  <a:cxn ang="0">
                    <a:pos x="1352" y="76"/>
                  </a:cxn>
                  <a:cxn ang="0">
                    <a:pos x="1352" y="76"/>
                  </a:cxn>
                </a:cxnLst>
                <a:rect l="0" t="0" r="r" b="b"/>
                <a:pathLst>
                  <a:path w="1650" h="412">
                    <a:moveTo>
                      <a:pt x="1352" y="76"/>
                    </a:moveTo>
                    <a:lnTo>
                      <a:pt x="1524" y="250"/>
                    </a:lnTo>
                    <a:lnTo>
                      <a:pt x="1524" y="250"/>
                    </a:lnTo>
                    <a:lnTo>
                      <a:pt x="1560" y="288"/>
                    </a:lnTo>
                    <a:lnTo>
                      <a:pt x="1592" y="328"/>
                    </a:lnTo>
                    <a:lnTo>
                      <a:pt x="1622" y="370"/>
                    </a:lnTo>
                    <a:lnTo>
                      <a:pt x="1650" y="412"/>
                    </a:lnTo>
                    <a:lnTo>
                      <a:pt x="1650" y="412"/>
                    </a:lnTo>
                    <a:lnTo>
                      <a:pt x="1630" y="390"/>
                    </a:lnTo>
                    <a:lnTo>
                      <a:pt x="1608" y="368"/>
                    </a:lnTo>
                    <a:lnTo>
                      <a:pt x="1586" y="350"/>
                    </a:lnTo>
                    <a:lnTo>
                      <a:pt x="1564" y="332"/>
                    </a:lnTo>
                    <a:lnTo>
                      <a:pt x="1542" y="318"/>
                    </a:lnTo>
                    <a:lnTo>
                      <a:pt x="1520" y="304"/>
                    </a:lnTo>
                    <a:lnTo>
                      <a:pt x="1496" y="292"/>
                    </a:lnTo>
                    <a:lnTo>
                      <a:pt x="1474" y="282"/>
                    </a:lnTo>
                    <a:lnTo>
                      <a:pt x="1450" y="274"/>
                    </a:lnTo>
                    <a:lnTo>
                      <a:pt x="1426" y="268"/>
                    </a:lnTo>
                    <a:lnTo>
                      <a:pt x="1402" y="262"/>
                    </a:lnTo>
                    <a:lnTo>
                      <a:pt x="1380" y="256"/>
                    </a:lnTo>
                    <a:lnTo>
                      <a:pt x="1332" y="252"/>
                    </a:lnTo>
                    <a:lnTo>
                      <a:pt x="1286" y="250"/>
                    </a:lnTo>
                    <a:lnTo>
                      <a:pt x="1286" y="250"/>
                    </a:lnTo>
                    <a:lnTo>
                      <a:pt x="540" y="250"/>
                    </a:lnTo>
                    <a:lnTo>
                      <a:pt x="0" y="25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1052" y="2"/>
                    </a:lnTo>
                    <a:lnTo>
                      <a:pt x="1102" y="4"/>
                    </a:lnTo>
                    <a:lnTo>
                      <a:pt x="1154" y="10"/>
                    </a:lnTo>
                    <a:lnTo>
                      <a:pt x="1206" y="20"/>
                    </a:lnTo>
                    <a:lnTo>
                      <a:pt x="1232" y="26"/>
                    </a:lnTo>
                    <a:lnTo>
                      <a:pt x="1258" y="32"/>
                    </a:lnTo>
                    <a:lnTo>
                      <a:pt x="1282" y="42"/>
                    </a:lnTo>
                    <a:lnTo>
                      <a:pt x="1306" y="52"/>
                    </a:lnTo>
                    <a:lnTo>
                      <a:pt x="1330" y="64"/>
                    </a:lnTo>
                    <a:lnTo>
                      <a:pt x="1352" y="76"/>
                    </a:lnTo>
                    <a:lnTo>
                      <a:pt x="1352" y="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145" name="그룹 144"/>
            <p:cNvGrpSpPr/>
            <p:nvPr userDrawn="1"/>
          </p:nvGrpSpPr>
          <p:grpSpPr>
            <a:xfrm>
              <a:off x="107950" y="0"/>
              <a:ext cx="2492375" cy="1819275"/>
              <a:chOff x="107950" y="0"/>
              <a:chExt cx="2492375" cy="1819275"/>
            </a:xfrm>
          </p:grpSpPr>
          <p:sp>
            <p:nvSpPr>
              <p:cNvPr id="5160" name="Freeform 40"/>
              <p:cNvSpPr>
                <a:spLocks/>
              </p:cNvSpPr>
              <p:nvPr userDrawn="1"/>
            </p:nvSpPr>
            <p:spPr bwMode="auto">
              <a:xfrm>
                <a:off x="581025" y="774700"/>
                <a:ext cx="2019300" cy="511175"/>
              </a:xfrm>
              <a:custGeom>
                <a:avLst/>
                <a:gdLst/>
                <a:ahLst/>
                <a:cxnLst>
                  <a:cxn ang="0">
                    <a:pos x="628" y="0"/>
                  </a:cxn>
                  <a:cxn ang="0">
                    <a:pos x="628" y="0"/>
                  </a:cxn>
                  <a:cxn ang="0">
                    <a:pos x="578" y="2"/>
                  </a:cxn>
                  <a:cxn ang="0">
                    <a:pos x="528" y="4"/>
                  </a:cxn>
                  <a:cxn ang="0">
                    <a:pos x="476" y="8"/>
                  </a:cxn>
                  <a:cxn ang="0">
                    <a:pos x="424" y="16"/>
                  </a:cxn>
                  <a:cxn ang="0">
                    <a:pos x="374" y="28"/>
                  </a:cxn>
                  <a:cxn ang="0">
                    <a:pos x="348" y="36"/>
                  </a:cxn>
                  <a:cxn ang="0">
                    <a:pos x="324" y="44"/>
                  </a:cxn>
                  <a:cxn ang="0">
                    <a:pos x="300" y="54"/>
                  </a:cxn>
                  <a:cxn ang="0">
                    <a:pos x="278" y="64"/>
                  </a:cxn>
                  <a:cxn ang="0">
                    <a:pos x="254" y="76"/>
                  </a:cxn>
                  <a:cxn ang="0">
                    <a:pos x="234" y="90"/>
                  </a:cxn>
                  <a:cxn ang="0">
                    <a:pos x="0" y="322"/>
                  </a:cxn>
                  <a:cxn ang="0">
                    <a:pos x="0" y="322"/>
                  </a:cxn>
                  <a:cxn ang="0">
                    <a:pos x="22" y="310"/>
                  </a:cxn>
                  <a:cxn ang="0">
                    <a:pos x="46" y="298"/>
                  </a:cxn>
                  <a:cxn ang="0">
                    <a:pos x="70" y="288"/>
                  </a:cxn>
                  <a:cxn ang="0">
                    <a:pos x="94" y="278"/>
                  </a:cxn>
                  <a:cxn ang="0">
                    <a:pos x="120" y="272"/>
                  </a:cxn>
                  <a:cxn ang="0">
                    <a:pos x="146" y="266"/>
                  </a:cxn>
                  <a:cxn ang="0">
                    <a:pos x="198" y="256"/>
                  </a:cxn>
                  <a:cxn ang="0">
                    <a:pos x="250" y="250"/>
                  </a:cxn>
                  <a:cxn ang="0">
                    <a:pos x="300" y="248"/>
                  </a:cxn>
                  <a:cxn ang="0">
                    <a:pos x="382" y="246"/>
                  </a:cxn>
                  <a:cxn ang="0">
                    <a:pos x="382" y="246"/>
                  </a:cxn>
                  <a:cxn ang="0">
                    <a:pos x="918" y="248"/>
                  </a:cxn>
                  <a:cxn ang="0">
                    <a:pos x="1272" y="250"/>
                  </a:cxn>
                  <a:cxn ang="0">
                    <a:pos x="1272" y="4"/>
                  </a:cxn>
                  <a:cxn ang="0">
                    <a:pos x="628" y="0"/>
                  </a:cxn>
                </a:cxnLst>
                <a:rect l="0" t="0" r="r" b="b"/>
                <a:pathLst>
                  <a:path w="1272" h="322">
                    <a:moveTo>
                      <a:pt x="628" y="0"/>
                    </a:moveTo>
                    <a:lnTo>
                      <a:pt x="628" y="0"/>
                    </a:lnTo>
                    <a:lnTo>
                      <a:pt x="578" y="2"/>
                    </a:lnTo>
                    <a:lnTo>
                      <a:pt x="528" y="4"/>
                    </a:lnTo>
                    <a:lnTo>
                      <a:pt x="476" y="8"/>
                    </a:lnTo>
                    <a:lnTo>
                      <a:pt x="424" y="16"/>
                    </a:lnTo>
                    <a:lnTo>
                      <a:pt x="374" y="28"/>
                    </a:lnTo>
                    <a:lnTo>
                      <a:pt x="348" y="36"/>
                    </a:lnTo>
                    <a:lnTo>
                      <a:pt x="324" y="44"/>
                    </a:lnTo>
                    <a:lnTo>
                      <a:pt x="300" y="54"/>
                    </a:lnTo>
                    <a:lnTo>
                      <a:pt x="278" y="64"/>
                    </a:lnTo>
                    <a:lnTo>
                      <a:pt x="254" y="76"/>
                    </a:lnTo>
                    <a:lnTo>
                      <a:pt x="234" y="90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2" y="310"/>
                    </a:lnTo>
                    <a:lnTo>
                      <a:pt x="46" y="298"/>
                    </a:lnTo>
                    <a:lnTo>
                      <a:pt x="70" y="288"/>
                    </a:lnTo>
                    <a:lnTo>
                      <a:pt x="94" y="278"/>
                    </a:lnTo>
                    <a:lnTo>
                      <a:pt x="120" y="272"/>
                    </a:lnTo>
                    <a:lnTo>
                      <a:pt x="146" y="266"/>
                    </a:lnTo>
                    <a:lnTo>
                      <a:pt x="198" y="256"/>
                    </a:lnTo>
                    <a:lnTo>
                      <a:pt x="250" y="250"/>
                    </a:lnTo>
                    <a:lnTo>
                      <a:pt x="300" y="248"/>
                    </a:lnTo>
                    <a:lnTo>
                      <a:pt x="382" y="246"/>
                    </a:lnTo>
                    <a:lnTo>
                      <a:pt x="382" y="246"/>
                    </a:lnTo>
                    <a:lnTo>
                      <a:pt x="918" y="248"/>
                    </a:lnTo>
                    <a:lnTo>
                      <a:pt x="1272" y="250"/>
                    </a:lnTo>
                    <a:lnTo>
                      <a:pt x="1272" y="4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61" name="Freeform 41"/>
              <p:cNvSpPr>
                <a:spLocks/>
              </p:cNvSpPr>
              <p:nvPr userDrawn="1"/>
            </p:nvSpPr>
            <p:spPr bwMode="auto">
              <a:xfrm>
                <a:off x="1301750" y="0"/>
                <a:ext cx="1298575" cy="568325"/>
              </a:xfrm>
              <a:custGeom>
                <a:avLst/>
                <a:gdLst/>
                <a:ahLst/>
                <a:cxnLst>
                  <a:cxn ang="0">
                    <a:pos x="696" y="0"/>
                  </a:cxn>
                  <a:cxn ang="0">
                    <a:pos x="696" y="0"/>
                  </a:cxn>
                  <a:cxn ang="0">
                    <a:pos x="656" y="0"/>
                  </a:cxn>
                  <a:cxn ang="0">
                    <a:pos x="616" y="4"/>
                  </a:cxn>
                  <a:cxn ang="0">
                    <a:pos x="576" y="8"/>
                  </a:cxn>
                  <a:cxn ang="0">
                    <a:pos x="536" y="16"/>
                  </a:cxn>
                  <a:cxn ang="0">
                    <a:pos x="498" y="24"/>
                  </a:cxn>
                  <a:cxn ang="0">
                    <a:pos x="458" y="36"/>
                  </a:cxn>
                  <a:cxn ang="0">
                    <a:pos x="422" y="48"/>
                  </a:cxn>
                  <a:cxn ang="0">
                    <a:pos x="384" y="62"/>
                  </a:cxn>
                  <a:cxn ang="0">
                    <a:pos x="348" y="78"/>
                  </a:cxn>
                  <a:cxn ang="0">
                    <a:pos x="312" y="96"/>
                  </a:cxn>
                  <a:cxn ang="0">
                    <a:pos x="278" y="116"/>
                  </a:cxn>
                  <a:cxn ang="0">
                    <a:pos x="244" y="136"/>
                  </a:cxn>
                  <a:cxn ang="0">
                    <a:pos x="210" y="160"/>
                  </a:cxn>
                  <a:cxn ang="0">
                    <a:pos x="178" y="184"/>
                  </a:cxn>
                  <a:cxn ang="0">
                    <a:pos x="148" y="210"/>
                  </a:cxn>
                  <a:cxn ang="0">
                    <a:pos x="120" y="238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50" y="326"/>
                  </a:cxn>
                  <a:cxn ang="0">
                    <a:pos x="100" y="302"/>
                  </a:cxn>
                  <a:cxn ang="0">
                    <a:pos x="148" y="282"/>
                  </a:cxn>
                  <a:cxn ang="0">
                    <a:pos x="194" y="268"/>
                  </a:cxn>
                  <a:cxn ang="0">
                    <a:pos x="238" y="256"/>
                  </a:cxn>
                  <a:cxn ang="0">
                    <a:pos x="280" y="250"/>
                  </a:cxn>
                  <a:cxn ang="0">
                    <a:pos x="322" y="246"/>
                  </a:cxn>
                  <a:cxn ang="0">
                    <a:pos x="362" y="246"/>
                  </a:cxn>
                  <a:cxn ang="0">
                    <a:pos x="362" y="246"/>
                  </a:cxn>
                  <a:cxn ang="0">
                    <a:pos x="818" y="246"/>
                  </a:cxn>
                  <a:cxn ang="0">
                    <a:pos x="818" y="0"/>
                  </a:cxn>
                  <a:cxn ang="0">
                    <a:pos x="696" y="0"/>
                  </a:cxn>
                </a:cxnLst>
                <a:rect l="0" t="0" r="r" b="b"/>
                <a:pathLst>
                  <a:path w="818" h="358">
                    <a:moveTo>
                      <a:pt x="696" y="0"/>
                    </a:moveTo>
                    <a:lnTo>
                      <a:pt x="696" y="0"/>
                    </a:lnTo>
                    <a:lnTo>
                      <a:pt x="656" y="0"/>
                    </a:lnTo>
                    <a:lnTo>
                      <a:pt x="616" y="4"/>
                    </a:lnTo>
                    <a:lnTo>
                      <a:pt x="576" y="8"/>
                    </a:lnTo>
                    <a:lnTo>
                      <a:pt x="536" y="16"/>
                    </a:lnTo>
                    <a:lnTo>
                      <a:pt x="498" y="24"/>
                    </a:lnTo>
                    <a:lnTo>
                      <a:pt x="458" y="36"/>
                    </a:lnTo>
                    <a:lnTo>
                      <a:pt x="422" y="48"/>
                    </a:lnTo>
                    <a:lnTo>
                      <a:pt x="384" y="62"/>
                    </a:lnTo>
                    <a:lnTo>
                      <a:pt x="348" y="78"/>
                    </a:lnTo>
                    <a:lnTo>
                      <a:pt x="312" y="96"/>
                    </a:lnTo>
                    <a:lnTo>
                      <a:pt x="278" y="116"/>
                    </a:lnTo>
                    <a:lnTo>
                      <a:pt x="244" y="136"/>
                    </a:lnTo>
                    <a:lnTo>
                      <a:pt x="210" y="160"/>
                    </a:lnTo>
                    <a:lnTo>
                      <a:pt x="178" y="184"/>
                    </a:lnTo>
                    <a:lnTo>
                      <a:pt x="148" y="210"/>
                    </a:lnTo>
                    <a:lnTo>
                      <a:pt x="120" y="238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50" y="326"/>
                    </a:lnTo>
                    <a:lnTo>
                      <a:pt x="100" y="302"/>
                    </a:lnTo>
                    <a:lnTo>
                      <a:pt x="148" y="282"/>
                    </a:lnTo>
                    <a:lnTo>
                      <a:pt x="194" y="268"/>
                    </a:lnTo>
                    <a:lnTo>
                      <a:pt x="238" y="256"/>
                    </a:lnTo>
                    <a:lnTo>
                      <a:pt x="280" y="250"/>
                    </a:lnTo>
                    <a:lnTo>
                      <a:pt x="322" y="246"/>
                    </a:lnTo>
                    <a:lnTo>
                      <a:pt x="362" y="246"/>
                    </a:lnTo>
                    <a:lnTo>
                      <a:pt x="362" y="246"/>
                    </a:lnTo>
                    <a:lnTo>
                      <a:pt x="818" y="246"/>
                    </a:lnTo>
                    <a:lnTo>
                      <a:pt x="818" y="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>
                <a:off x="923925" y="390525"/>
                <a:ext cx="1676400" cy="555625"/>
              </a:xfrm>
              <a:custGeom>
                <a:avLst/>
                <a:gdLst/>
                <a:ahLst/>
                <a:cxnLst>
                  <a:cxn ang="0">
                    <a:pos x="236" y="114"/>
                  </a:cxn>
                  <a:cxn ang="0">
                    <a:pos x="0" y="350"/>
                  </a:cxn>
                  <a:cxn ang="0">
                    <a:pos x="0" y="350"/>
                  </a:cxn>
                  <a:cxn ang="0">
                    <a:pos x="30" y="328"/>
                  </a:cxn>
                  <a:cxn ang="0">
                    <a:pos x="62" y="308"/>
                  </a:cxn>
                  <a:cxn ang="0">
                    <a:pos x="98" y="292"/>
                  </a:cxn>
                  <a:cxn ang="0">
                    <a:pos x="134" y="278"/>
                  </a:cxn>
                  <a:cxn ang="0">
                    <a:pos x="172" y="268"/>
                  </a:cxn>
                  <a:cxn ang="0">
                    <a:pos x="212" y="260"/>
                  </a:cxn>
                  <a:cxn ang="0">
                    <a:pos x="252" y="254"/>
                  </a:cxn>
                  <a:cxn ang="0">
                    <a:pos x="292" y="248"/>
                  </a:cxn>
                  <a:cxn ang="0">
                    <a:pos x="330" y="246"/>
                  </a:cxn>
                  <a:cxn ang="0">
                    <a:pos x="368" y="244"/>
                  </a:cxn>
                  <a:cxn ang="0">
                    <a:pos x="440" y="244"/>
                  </a:cxn>
                  <a:cxn ang="0">
                    <a:pos x="548" y="246"/>
                  </a:cxn>
                  <a:cxn ang="0">
                    <a:pos x="548" y="246"/>
                  </a:cxn>
                  <a:cxn ang="0">
                    <a:pos x="1056" y="246"/>
                  </a:cxn>
                  <a:cxn ang="0">
                    <a:pos x="1056" y="0"/>
                  </a:cxn>
                  <a:cxn ang="0">
                    <a:pos x="564" y="0"/>
                  </a:cxn>
                  <a:cxn ang="0">
                    <a:pos x="564" y="0"/>
                  </a:cxn>
                  <a:cxn ang="0">
                    <a:pos x="512" y="2"/>
                  </a:cxn>
                  <a:cxn ang="0">
                    <a:pos x="464" y="8"/>
                  </a:cxn>
                  <a:cxn ang="0">
                    <a:pos x="420" y="16"/>
                  </a:cxn>
                  <a:cxn ang="0">
                    <a:pos x="380" y="28"/>
                  </a:cxn>
                  <a:cxn ang="0">
                    <a:pos x="342" y="46"/>
                  </a:cxn>
                  <a:cxn ang="0">
                    <a:pos x="306" y="64"/>
                  </a:cxn>
                  <a:cxn ang="0">
                    <a:pos x="270" y="88"/>
                  </a:cxn>
                  <a:cxn ang="0">
                    <a:pos x="236" y="114"/>
                  </a:cxn>
                  <a:cxn ang="0">
                    <a:pos x="236" y="114"/>
                  </a:cxn>
                </a:cxnLst>
                <a:rect l="0" t="0" r="r" b="b"/>
                <a:pathLst>
                  <a:path w="1056" h="350">
                    <a:moveTo>
                      <a:pt x="236" y="114"/>
                    </a:moveTo>
                    <a:lnTo>
                      <a:pt x="0" y="350"/>
                    </a:lnTo>
                    <a:lnTo>
                      <a:pt x="0" y="350"/>
                    </a:lnTo>
                    <a:lnTo>
                      <a:pt x="30" y="328"/>
                    </a:lnTo>
                    <a:lnTo>
                      <a:pt x="62" y="308"/>
                    </a:lnTo>
                    <a:lnTo>
                      <a:pt x="98" y="292"/>
                    </a:lnTo>
                    <a:lnTo>
                      <a:pt x="134" y="278"/>
                    </a:lnTo>
                    <a:lnTo>
                      <a:pt x="172" y="268"/>
                    </a:lnTo>
                    <a:lnTo>
                      <a:pt x="212" y="260"/>
                    </a:lnTo>
                    <a:lnTo>
                      <a:pt x="252" y="254"/>
                    </a:lnTo>
                    <a:lnTo>
                      <a:pt x="292" y="248"/>
                    </a:lnTo>
                    <a:lnTo>
                      <a:pt x="330" y="246"/>
                    </a:lnTo>
                    <a:lnTo>
                      <a:pt x="368" y="244"/>
                    </a:lnTo>
                    <a:lnTo>
                      <a:pt x="440" y="244"/>
                    </a:lnTo>
                    <a:lnTo>
                      <a:pt x="548" y="246"/>
                    </a:lnTo>
                    <a:lnTo>
                      <a:pt x="548" y="246"/>
                    </a:lnTo>
                    <a:lnTo>
                      <a:pt x="1056" y="246"/>
                    </a:lnTo>
                    <a:lnTo>
                      <a:pt x="1056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12" y="2"/>
                    </a:lnTo>
                    <a:lnTo>
                      <a:pt x="464" y="8"/>
                    </a:lnTo>
                    <a:lnTo>
                      <a:pt x="420" y="16"/>
                    </a:lnTo>
                    <a:lnTo>
                      <a:pt x="380" y="28"/>
                    </a:lnTo>
                    <a:lnTo>
                      <a:pt x="342" y="46"/>
                    </a:lnTo>
                    <a:lnTo>
                      <a:pt x="306" y="64"/>
                    </a:lnTo>
                    <a:lnTo>
                      <a:pt x="270" y="88"/>
                    </a:lnTo>
                    <a:lnTo>
                      <a:pt x="236" y="114"/>
                    </a:lnTo>
                    <a:lnTo>
                      <a:pt x="236" y="11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63" name="Freeform 43"/>
              <p:cNvSpPr>
                <a:spLocks/>
              </p:cNvSpPr>
              <p:nvPr userDrawn="1"/>
            </p:nvSpPr>
            <p:spPr bwMode="auto">
              <a:xfrm>
                <a:off x="107950" y="1165225"/>
                <a:ext cx="2492375" cy="654050"/>
              </a:xfrm>
              <a:custGeom>
                <a:avLst/>
                <a:gdLst/>
                <a:ahLst/>
                <a:cxnLst>
                  <a:cxn ang="0">
                    <a:pos x="298" y="76"/>
                  </a:cxn>
                  <a:cxn ang="0">
                    <a:pos x="126" y="250"/>
                  </a:cxn>
                  <a:cxn ang="0">
                    <a:pos x="126" y="250"/>
                  </a:cxn>
                  <a:cxn ang="0">
                    <a:pos x="90" y="288"/>
                  </a:cxn>
                  <a:cxn ang="0">
                    <a:pos x="58" y="328"/>
                  </a:cxn>
                  <a:cxn ang="0">
                    <a:pos x="28" y="370"/>
                  </a:cxn>
                  <a:cxn ang="0">
                    <a:pos x="0" y="412"/>
                  </a:cxn>
                  <a:cxn ang="0">
                    <a:pos x="0" y="412"/>
                  </a:cxn>
                  <a:cxn ang="0">
                    <a:pos x="20" y="390"/>
                  </a:cxn>
                  <a:cxn ang="0">
                    <a:pos x="42" y="368"/>
                  </a:cxn>
                  <a:cxn ang="0">
                    <a:pos x="64" y="350"/>
                  </a:cxn>
                  <a:cxn ang="0">
                    <a:pos x="86" y="332"/>
                  </a:cxn>
                  <a:cxn ang="0">
                    <a:pos x="108" y="318"/>
                  </a:cxn>
                  <a:cxn ang="0">
                    <a:pos x="130" y="304"/>
                  </a:cxn>
                  <a:cxn ang="0">
                    <a:pos x="154" y="292"/>
                  </a:cxn>
                  <a:cxn ang="0">
                    <a:pos x="176" y="282"/>
                  </a:cxn>
                  <a:cxn ang="0">
                    <a:pos x="200" y="274"/>
                  </a:cxn>
                  <a:cxn ang="0">
                    <a:pos x="224" y="268"/>
                  </a:cxn>
                  <a:cxn ang="0">
                    <a:pos x="248" y="262"/>
                  </a:cxn>
                  <a:cxn ang="0">
                    <a:pos x="270" y="256"/>
                  </a:cxn>
                  <a:cxn ang="0">
                    <a:pos x="318" y="252"/>
                  </a:cxn>
                  <a:cxn ang="0">
                    <a:pos x="364" y="250"/>
                  </a:cxn>
                  <a:cxn ang="0">
                    <a:pos x="364" y="250"/>
                  </a:cxn>
                  <a:cxn ang="0">
                    <a:pos x="1110" y="250"/>
                  </a:cxn>
                  <a:cxn ang="0">
                    <a:pos x="1570" y="250"/>
                  </a:cxn>
                  <a:cxn ang="0">
                    <a:pos x="1570" y="4"/>
                  </a:cxn>
                  <a:cxn ang="0">
                    <a:pos x="1570" y="4"/>
                  </a:cxn>
                  <a:cxn ang="0">
                    <a:pos x="1216" y="2"/>
                  </a:cxn>
                  <a:cxn ang="0">
                    <a:pos x="680" y="0"/>
                  </a:cxn>
                  <a:cxn ang="0">
                    <a:pos x="680" y="0"/>
                  </a:cxn>
                  <a:cxn ang="0">
                    <a:pos x="598" y="2"/>
                  </a:cxn>
                  <a:cxn ang="0">
                    <a:pos x="548" y="4"/>
                  </a:cxn>
                  <a:cxn ang="0">
                    <a:pos x="496" y="10"/>
                  </a:cxn>
                  <a:cxn ang="0">
                    <a:pos x="444" y="20"/>
                  </a:cxn>
                  <a:cxn ang="0">
                    <a:pos x="418" y="26"/>
                  </a:cxn>
                  <a:cxn ang="0">
                    <a:pos x="392" y="32"/>
                  </a:cxn>
                  <a:cxn ang="0">
                    <a:pos x="368" y="42"/>
                  </a:cxn>
                  <a:cxn ang="0">
                    <a:pos x="344" y="52"/>
                  </a:cxn>
                  <a:cxn ang="0">
                    <a:pos x="320" y="64"/>
                  </a:cxn>
                  <a:cxn ang="0">
                    <a:pos x="298" y="76"/>
                  </a:cxn>
                  <a:cxn ang="0">
                    <a:pos x="298" y="76"/>
                  </a:cxn>
                </a:cxnLst>
                <a:rect l="0" t="0" r="r" b="b"/>
                <a:pathLst>
                  <a:path w="1570" h="412">
                    <a:moveTo>
                      <a:pt x="298" y="76"/>
                    </a:moveTo>
                    <a:lnTo>
                      <a:pt x="126" y="250"/>
                    </a:lnTo>
                    <a:lnTo>
                      <a:pt x="126" y="250"/>
                    </a:lnTo>
                    <a:lnTo>
                      <a:pt x="90" y="288"/>
                    </a:lnTo>
                    <a:lnTo>
                      <a:pt x="58" y="328"/>
                    </a:lnTo>
                    <a:lnTo>
                      <a:pt x="28" y="37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20" y="390"/>
                    </a:lnTo>
                    <a:lnTo>
                      <a:pt x="42" y="368"/>
                    </a:lnTo>
                    <a:lnTo>
                      <a:pt x="64" y="350"/>
                    </a:lnTo>
                    <a:lnTo>
                      <a:pt x="86" y="332"/>
                    </a:lnTo>
                    <a:lnTo>
                      <a:pt x="108" y="318"/>
                    </a:lnTo>
                    <a:lnTo>
                      <a:pt x="130" y="304"/>
                    </a:lnTo>
                    <a:lnTo>
                      <a:pt x="154" y="292"/>
                    </a:lnTo>
                    <a:lnTo>
                      <a:pt x="176" y="282"/>
                    </a:lnTo>
                    <a:lnTo>
                      <a:pt x="200" y="274"/>
                    </a:lnTo>
                    <a:lnTo>
                      <a:pt x="224" y="268"/>
                    </a:lnTo>
                    <a:lnTo>
                      <a:pt x="248" y="262"/>
                    </a:lnTo>
                    <a:lnTo>
                      <a:pt x="270" y="256"/>
                    </a:lnTo>
                    <a:lnTo>
                      <a:pt x="318" y="252"/>
                    </a:lnTo>
                    <a:lnTo>
                      <a:pt x="364" y="250"/>
                    </a:lnTo>
                    <a:lnTo>
                      <a:pt x="364" y="250"/>
                    </a:lnTo>
                    <a:lnTo>
                      <a:pt x="1110" y="250"/>
                    </a:lnTo>
                    <a:lnTo>
                      <a:pt x="1570" y="250"/>
                    </a:lnTo>
                    <a:lnTo>
                      <a:pt x="1570" y="4"/>
                    </a:lnTo>
                    <a:lnTo>
                      <a:pt x="1570" y="4"/>
                    </a:lnTo>
                    <a:lnTo>
                      <a:pt x="1216" y="2"/>
                    </a:lnTo>
                    <a:lnTo>
                      <a:pt x="680" y="0"/>
                    </a:lnTo>
                    <a:lnTo>
                      <a:pt x="680" y="0"/>
                    </a:lnTo>
                    <a:lnTo>
                      <a:pt x="598" y="2"/>
                    </a:lnTo>
                    <a:lnTo>
                      <a:pt x="548" y="4"/>
                    </a:lnTo>
                    <a:lnTo>
                      <a:pt x="496" y="10"/>
                    </a:lnTo>
                    <a:lnTo>
                      <a:pt x="444" y="20"/>
                    </a:lnTo>
                    <a:lnTo>
                      <a:pt x="418" y="26"/>
                    </a:lnTo>
                    <a:lnTo>
                      <a:pt x="392" y="32"/>
                    </a:lnTo>
                    <a:lnTo>
                      <a:pt x="368" y="42"/>
                    </a:lnTo>
                    <a:lnTo>
                      <a:pt x="344" y="52"/>
                    </a:lnTo>
                    <a:lnTo>
                      <a:pt x="320" y="64"/>
                    </a:lnTo>
                    <a:lnTo>
                      <a:pt x="298" y="76"/>
                    </a:lnTo>
                    <a:lnTo>
                      <a:pt x="298" y="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164" name="Freeform 44"/>
            <p:cNvSpPr>
              <a:spLocks/>
            </p:cNvSpPr>
            <p:nvPr userDrawn="1"/>
          </p:nvSpPr>
          <p:spPr bwMode="auto">
            <a:xfrm>
              <a:off x="99483" y="0"/>
              <a:ext cx="2298700" cy="1819275"/>
            </a:xfrm>
            <a:custGeom>
              <a:avLst/>
              <a:gdLst/>
              <a:ahLst/>
              <a:cxnLst>
                <a:cxn ang="0">
                  <a:pos x="1448" y="0"/>
                </a:cxn>
                <a:cxn ang="0">
                  <a:pos x="1448" y="0"/>
                </a:cxn>
                <a:cxn ang="0">
                  <a:pos x="1408" y="0"/>
                </a:cxn>
                <a:cxn ang="0">
                  <a:pos x="1368" y="4"/>
                </a:cxn>
                <a:cxn ang="0">
                  <a:pos x="1328" y="8"/>
                </a:cxn>
                <a:cxn ang="0">
                  <a:pos x="1288" y="16"/>
                </a:cxn>
                <a:cxn ang="0">
                  <a:pos x="1250" y="24"/>
                </a:cxn>
                <a:cxn ang="0">
                  <a:pos x="1210" y="36"/>
                </a:cxn>
                <a:cxn ang="0">
                  <a:pos x="1174" y="48"/>
                </a:cxn>
                <a:cxn ang="0">
                  <a:pos x="1136" y="62"/>
                </a:cxn>
                <a:cxn ang="0">
                  <a:pos x="1100" y="78"/>
                </a:cxn>
                <a:cxn ang="0">
                  <a:pos x="1064" y="96"/>
                </a:cxn>
                <a:cxn ang="0">
                  <a:pos x="1030" y="116"/>
                </a:cxn>
                <a:cxn ang="0">
                  <a:pos x="996" y="136"/>
                </a:cxn>
                <a:cxn ang="0">
                  <a:pos x="962" y="160"/>
                </a:cxn>
                <a:cxn ang="0">
                  <a:pos x="930" y="184"/>
                </a:cxn>
                <a:cxn ang="0">
                  <a:pos x="900" y="210"/>
                </a:cxn>
                <a:cxn ang="0">
                  <a:pos x="872" y="238"/>
                </a:cxn>
                <a:cxn ang="0">
                  <a:pos x="126" y="984"/>
                </a:cxn>
                <a:cxn ang="0">
                  <a:pos x="126" y="984"/>
                </a:cxn>
                <a:cxn ang="0">
                  <a:pos x="90" y="1022"/>
                </a:cxn>
                <a:cxn ang="0">
                  <a:pos x="58" y="1062"/>
                </a:cxn>
                <a:cxn ang="0">
                  <a:pos x="28" y="1104"/>
                </a:cxn>
                <a:cxn ang="0">
                  <a:pos x="0" y="1146"/>
                </a:cxn>
                <a:cxn ang="0">
                  <a:pos x="0" y="1146"/>
                </a:cxn>
                <a:cxn ang="0">
                  <a:pos x="20" y="1124"/>
                </a:cxn>
                <a:cxn ang="0">
                  <a:pos x="42" y="1102"/>
                </a:cxn>
                <a:cxn ang="0">
                  <a:pos x="64" y="1084"/>
                </a:cxn>
                <a:cxn ang="0">
                  <a:pos x="86" y="1066"/>
                </a:cxn>
                <a:cxn ang="0">
                  <a:pos x="108" y="1052"/>
                </a:cxn>
                <a:cxn ang="0">
                  <a:pos x="130" y="1038"/>
                </a:cxn>
                <a:cxn ang="0">
                  <a:pos x="154" y="1026"/>
                </a:cxn>
                <a:cxn ang="0">
                  <a:pos x="176" y="1016"/>
                </a:cxn>
                <a:cxn ang="0">
                  <a:pos x="200" y="1008"/>
                </a:cxn>
                <a:cxn ang="0">
                  <a:pos x="224" y="1002"/>
                </a:cxn>
                <a:cxn ang="0">
                  <a:pos x="248" y="996"/>
                </a:cxn>
                <a:cxn ang="0">
                  <a:pos x="270" y="990"/>
                </a:cxn>
                <a:cxn ang="0">
                  <a:pos x="318" y="986"/>
                </a:cxn>
                <a:cxn ang="0">
                  <a:pos x="364" y="984"/>
                </a:cxn>
                <a:cxn ang="0">
                  <a:pos x="364" y="984"/>
                </a:cxn>
                <a:cxn ang="0">
                  <a:pos x="1110" y="984"/>
                </a:cxn>
                <a:cxn ang="0">
                  <a:pos x="1448" y="0"/>
                </a:cxn>
              </a:cxnLst>
              <a:rect l="0" t="0" r="r" b="b"/>
              <a:pathLst>
                <a:path w="1448" h="1146">
                  <a:moveTo>
                    <a:pt x="1448" y="0"/>
                  </a:moveTo>
                  <a:lnTo>
                    <a:pt x="1448" y="0"/>
                  </a:lnTo>
                  <a:lnTo>
                    <a:pt x="1408" y="0"/>
                  </a:lnTo>
                  <a:lnTo>
                    <a:pt x="1368" y="4"/>
                  </a:lnTo>
                  <a:lnTo>
                    <a:pt x="1328" y="8"/>
                  </a:lnTo>
                  <a:lnTo>
                    <a:pt x="1288" y="16"/>
                  </a:lnTo>
                  <a:lnTo>
                    <a:pt x="1250" y="24"/>
                  </a:lnTo>
                  <a:lnTo>
                    <a:pt x="1210" y="36"/>
                  </a:lnTo>
                  <a:lnTo>
                    <a:pt x="1174" y="48"/>
                  </a:lnTo>
                  <a:lnTo>
                    <a:pt x="1136" y="62"/>
                  </a:lnTo>
                  <a:lnTo>
                    <a:pt x="1100" y="78"/>
                  </a:lnTo>
                  <a:lnTo>
                    <a:pt x="1064" y="96"/>
                  </a:lnTo>
                  <a:lnTo>
                    <a:pt x="1030" y="116"/>
                  </a:lnTo>
                  <a:lnTo>
                    <a:pt x="996" y="136"/>
                  </a:lnTo>
                  <a:lnTo>
                    <a:pt x="962" y="160"/>
                  </a:lnTo>
                  <a:lnTo>
                    <a:pt x="930" y="184"/>
                  </a:lnTo>
                  <a:lnTo>
                    <a:pt x="900" y="210"/>
                  </a:lnTo>
                  <a:lnTo>
                    <a:pt x="872" y="238"/>
                  </a:lnTo>
                  <a:lnTo>
                    <a:pt x="126" y="984"/>
                  </a:lnTo>
                  <a:lnTo>
                    <a:pt x="126" y="984"/>
                  </a:lnTo>
                  <a:lnTo>
                    <a:pt x="90" y="1022"/>
                  </a:lnTo>
                  <a:lnTo>
                    <a:pt x="58" y="1062"/>
                  </a:lnTo>
                  <a:lnTo>
                    <a:pt x="28" y="1104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20" y="1124"/>
                  </a:lnTo>
                  <a:lnTo>
                    <a:pt x="42" y="1102"/>
                  </a:lnTo>
                  <a:lnTo>
                    <a:pt x="64" y="1084"/>
                  </a:lnTo>
                  <a:lnTo>
                    <a:pt x="86" y="1066"/>
                  </a:lnTo>
                  <a:lnTo>
                    <a:pt x="108" y="1052"/>
                  </a:lnTo>
                  <a:lnTo>
                    <a:pt x="130" y="1038"/>
                  </a:lnTo>
                  <a:lnTo>
                    <a:pt x="154" y="1026"/>
                  </a:lnTo>
                  <a:lnTo>
                    <a:pt x="176" y="1016"/>
                  </a:lnTo>
                  <a:lnTo>
                    <a:pt x="200" y="1008"/>
                  </a:lnTo>
                  <a:lnTo>
                    <a:pt x="224" y="1002"/>
                  </a:lnTo>
                  <a:lnTo>
                    <a:pt x="248" y="996"/>
                  </a:lnTo>
                  <a:lnTo>
                    <a:pt x="270" y="990"/>
                  </a:lnTo>
                  <a:lnTo>
                    <a:pt x="318" y="986"/>
                  </a:lnTo>
                  <a:lnTo>
                    <a:pt x="364" y="984"/>
                  </a:lnTo>
                  <a:lnTo>
                    <a:pt x="364" y="984"/>
                  </a:lnTo>
                  <a:lnTo>
                    <a:pt x="1110" y="984"/>
                  </a:lnTo>
                  <a:lnTo>
                    <a:pt x="1448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2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4" name="Freeform 24"/>
            <p:cNvSpPr>
              <a:spLocks/>
            </p:cNvSpPr>
            <p:nvPr userDrawn="1"/>
          </p:nvSpPr>
          <p:spPr bwMode="auto">
            <a:xfrm>
              <a:off x="2923117" y="0"/>
              <a:ext cx="2298700" cy="1819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80" y="4"/>
                </a:cxn>
                <a:cxn ang="0">
                  <a:pos x="120" y="8"/>
                </a:cxn>
                <a:cxn ang="0">
                  <a:pos x="160" y="16"/>
                </a:cxn>
                <a:cxn ang="0">
                  <a:pos x="198" y="24"/>
                </a:cxn>
                <a:cxn ang="0">
                  <a:pos x="238" y="36"/>
                </a:cxn>
                <a:cxn ang="0">
                  <a:pos x="274" y="48"/>
                </a:cxn>
                <a:cxn ang="0">
                  <a:pos x="312" y="62"/>
                </a:cxn>
                <a:cxn ang="0">
                  <a:pos x="348" y="78"/>
                </a:cxn>
                <a:cxn ang="0">
                  <a:pos x="384" y="96"/>
                </a:cxn>
                <a:cxn ang="0">
                  <a:pos x="418" y="116"/>
                </a:cxn>
                <a:cxn ang="0">
                  <a:pos x="452" y="136"/>
                </a:cxn>
                <a:cxn ang="0">
                  <a:pos x="486" y="160"/>
                </a:cxn>
                <a:cxn ang="0">
                  <a:pos x="518" y="184"/>
                </a:cxn>
                <a:cxn ang="0">
                  <a:pos x="548" y="210"/>
                </a:cxn>
                <a:cxn ang="0">
                  <a:pos x="576" y="238"/>
                </a:cxn>
                <a:cxn ang="0">
                  <a:pos x="1322" y="984"/>
                </a:cxn>
                <a:cxn ang="0">
                  <a:pos x="1322" y="984"/>
                </a:cxn>
                <a:cxn ang="0">
                  <a:pos x="1358" y="1022"/>
                </a:cxn>
                <a:cxn ang="0">
                  <a:pos x="1390" y="1062"/>
                </a:cxn>
                <a:cxn ang="0">
                  <a:pos x="1420" y="1104"/>
                </a:cxn>
                <a:cxn ang="0">
                  <a:pos x="1448" y="1146"/>
                </a:cxn>
                <a:cxn ang="0">
                  <a:pos x="1448" y="1146"/>
                </a:cxn>
                <a:cxn ang="0">
                  <a:pos x="1428" y="1124"/>
                </a:cxn>
                <a:cxn ang="0">
                  <a:pos x="1406" y="1102"/>
                </a:cxn>
                <a:cxn ang="0">
                  <a:pos x="1384" y="1084"/>
                </a:cxn>
                <a:cxn ang="0">
                  <a:pos x="1362" y="1066"/>
                </a:cxn>
                <a:cxn ang="0">
                  <a:pos x="1340" y="1052"/>
                </a:cxn>
                <a:cxn ang="0">
                  <a:pos x="1318" y="1038"/>
                </a:cxn>
                <a:cxn ang="0">
                  <a:pos x="1294" y="1026"/>
                </a:cxn>
                <a:cxn ang="0">
                  <a:pos x="1272" y="1016"/>
                </a:cxn>
                <a:cxn ang="0">
                  <a:pos x="1248" y="1008"/>
                </a:cxn>
                <a:cxn ang="0">
                  <a:pos x="1224" y="1002"/>
                </a:cxn>
                <a:cxn ang="0">
                  <a:pos x="1200" y="996"/>
                </a:cxn>
                <a:cxn ang="0">
                  <a:pos x="1178" y="990"/>
                </a:cxn>
                <a:cxn ang="0">
                  <a:pos x="1130" y="986"/>
                </a:cxn>
                <a:cxn ang="0">
                  <a:pos x="1084" y="984"/>
                </a:cxn>
                <a:cxn ang="0">
                  <a:pos x="1084" y="984"/>
                </a:cxn>
                <a:cxn ang="0">
                  <a:pos x="338" y="984"/>
                </a:cxn>
                <a:cxn ang="0">
                  <a:pos x="0" y="0"/>
                </a:cxn>
              </a:cxnLst>
              <a:rect l="0" t="0" r="r" b="b"/>
              <a:pathLst>
                <a:path w="1448" h="1146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80" y="4"/>
                  </a:lnTo>
                  <a:lnTo>
                    <a:pt x="120" y="8"/>
                  </a:lnTo>
                  <a:lnTo>
                    <a:pt x="160" y="16"/>
                  </a:lnTo>
                  <a:lnTo>
                    <a:pt x="198" y="24"/>
                  </a:lnTo>
                  <a:lnTo>
                    <a:pt x="238" y="36"/>
                  </a:lnTo>
                  <a:lnTo>
                    <a:pt x="274" y="48"/>
                  </a:lnTo>
                  <a:lnTo>
                    <a:pt x="312" y="62"/>
                  </a:lnTo>
                  <a:lnTo>
                    <a:pt x="348" y="78"/>
                  </a:lnTo>
                  <a:lnTo>
                    <a:pt x="384" y="96"/>
                  </a:lnTo>
                  <a:lnTo>
                    <a:pt x="418" y="116"/>
                  </a:lnTo>
                  <a:lnTo>
                    <a:pt x="452" y="136"/>
                  </a:lnTo>
                  <a:lnTo>
                    <a:pt x="486" y="160"/>
                  </a:lnTo>
                  <a:lnTo>
                    <a:pt x="518" y="184"/>
                  </a:lnTo>
                  <a:lnTo>
                    <a:pt x="548" y="210"/>
                  </a:lnTo>
                  <a:lnTo>
                    <a:pt x="576" y="238"/>
                  </a:lnTo>
                  <a:lnTo>
                    <a:pt x="1322" y="984"/>
                  </a:lnTo>
                  <a:lnTo>
                    <a:pt x="1322" y="984"/>
                  </a:lnTo>
                  <a:lnTo>
                    <a:pt x="1358" y="1022"/>
                  </a:lnTo>
                  <a:lnTo>
                    <a:pt x="1390" y="1062"/>
                  </a:lnTo>
                  <a:lnTo>
                    <a:pt x="1420" y="1104"/>
                  </a:lnTo>
                  <a:lnTo>
                    <a:pt x="1448" y="1146"/>
                  </a:lnTo>
                  <a:lnTo>
                    <a:pt x="1448" y="1146"/>
                  </a:lnTo>
                  <a:lnTo>
                    <a:pt x="1428" y="1124"/>
                  </a:lnTo>
                  <a:lnTo>
                    <a:pt x="1406" y="1102"/>
                  </a:lnTo>
                  <a:lnTo>
                    <a:pt x="1384" y="1084"/>
                  </a:lnTo>
                  <a:lnTo>
                    <a:pt x="1362" y="1066"/>
                  </a:lnTo>
                  <a:lnTo>
                    <a:pt x="1340" y="1052"/>
                  </a:lnTo>
                  <a:lnTo>
                    <a:pt x="1318" y="1038"/>
                  </a:lnTo>
                  <a:lnTo>
                    <a:pt x="1294" y="1026"/>
                  </a:lnTo>
                  <a:lnTo>
                    <a:pt x="1272" y="1016"/>
                  </a:lnTo>
                  <a:lnTo>
                    <a:pt x="1248" y="1008"/>
                  </a:lnTo>
                  <a:lnTo>
                    <a:pt x="1224" y="1002"/>
                  </a:lnTo>
                  <a:lnTo>
                    <a:pt x="1200" y="996"/>
                  </a:lnTo>
                  <a:lnTo>
                    <a:pt x="1178" y="990"/>
                  </a:lnTo>
                  <a:lnTo>
                    <a:pt x="1130" y="986"/>
                  </a:lnTo>
                  <a:lnTo>
                    <a:pt x="1084" y="984"/>
                  </a:lnTo>
                  <a:lnTo>
                    <a:pt x="1084" y="984"/>
                  </a:lnTo>
                  <a:lnTo>
                    <a:pt x="338" y="9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8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1" hangingPunct="1"/>
              <a:endParaRPr lang="ko-KR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8" name="제목 1"/>
          <p:cNvSpPr>
            <a:spLocks noGrp="1"/>
          </p:cNvSpPr>
          <p:nvPr>
            <p:ph type="ctrTitle" hasCustomPrompt="1"/>
          </p:nvPr>
        </p:nvSpPr>
        <p:spPr>
          <a:xfrm>
            <a:off x="3038455" y="2739319"/>
            <a:ext cx="3067092" cy="5924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chemeClr val="accent5"/>
                </a:solidFill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149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3038455" y="2589201"/>
            <a:ext cx="3067092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30000"/>
              </a:lnSpc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150" name="텍스트 개체 틀 19"/>
          <p:cNvSpPr>
            <a:spLocks noGrp="1"/>
          </p:cNvSpPr>
          <p:nvPr>
            <p:ph type="body" sz="quarter" idx="18" hasCustomPrompt="1"/>
          </p:nvPr>
        </p:nvSpPr>
        <p:spPr>
          <a:xfrm>
            <a:off x="3440098" y="3323527"/>
            <a:ext cx="2263807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51" name="양쪽 모서리가 둥근 사각형 150"/>
          <p:cNvSpPr/>
          <p:nvPr userDrawn="1"/>
        </p:nvSpPr>
        <p:spPr>
          <a:xfrm>
            <a:off x="993727" y="6425952"/>
            <a:ext cx="1080119" cy="4320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8" name="그림 57" descr="3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329" y="6516619"/>
            <a:ext cx="651511" cy="291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00414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01E7-113B-4D20-B74E-C589F085EA41}" type="datetime1">
              <a:rPr lang="ko-KR" altLang="en-US" smtClean="0"/>
              <a:pPr/>
              <a:t>2023-12-14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00414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68244" y="6471701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4"/>
          <p:cNvSpPr>
            <a:spLocks noGrp="1"/>
          </p:cNvSpPr>
          <p:nvPr>
            <p:ph type="ctrTitle"/>
          </p:nvPr>
        </p:nvSpPr>
        <p:spPr>
          <a:xfrm>
            <a:off x="3038453" y="2739318"/>
            <a:ext cx="4125835" cy="652486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800" dirty="0"/>
              <a:t>|</a:t>
            </a:r>
            <a:r>
              <a:rPr lang="ko-KR" altLang="en-US" sz="2800" dirty="0"/>
              <a:t>주</a:t>
            </a:r>
            <a:r>
              <a:rPr lang="en-US" altLang="ko-KR" sz="2800" dirty="0"/>
              <a:t>|</a:t>
            </a:r>
            <a:r>
              <a:rPr lang="ko-KR" altLang="en-US" sz="2800" dirty="0"/>
              <a:t>쓰리에스테크놀로지</a:t>
            </a:r>
          </a:p>
        </p:txBody>
      </p:sp>
      <p:sp>
        <p:nvSpPr>
          <p:cNvPr id="46" name="텍스트 개체 틀 18"/>
          <p:cNvSpPr>
            <a:spLocks noGrp="1"/>
          </p:cNvSpPr>
          <p:nvPr>
            <p:ph type="body" sz="quarter" idx="18"/>
          </p:nvPr>
        </p:nvSpPr>
        <p:spPr>
          <a:xfrm>
            <a:off x="3038453" y="3323527"/>
            <a:ext cx="3870379" cy="363176"/>
          </a:xfrm>
        </p:spPr>
        <p:txBody>
          <a:bodyPr/>
          <a:lstStyle/>
          <a:p>
            <a:r>
              <a:rPr lang="en-US" altLang="ko-KR" dirty="0"/>
              <a:t>We are perpetual learning and inventing for the best product possible and</a:t>
            </a:r>
          </a:p>
          <a:p>
            <a:pPr lvl="0"/>
            <a:r>
              <a:rPr lang="en-US" altLang="ko-KR" dirty="0"/>
              <a:t>Customer's satisfaction is indeed our satisfaction.</a:t>
            </a:r>
            <a:endParaRPr lang="ko-KR" altLang="ko-K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주요 </a:t>
            </a:r>
            <a:r>
              <a:rPr lang="ko-KR" altLang="en-US" dirty="0" smtClean="0"/>
              <a:t>실적</a:t>
            </a:r>
            <a:r>
              <a:rPr lang="en-US" altLang="ko-KR" dirty="0" smtClean="0"/>
              <a:t>(IV)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43508" y="897592"/>
          <a:ext cx="8856984" cy="5600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"/>
                <a:gridCol w="900100"/>
                <a:gridCol w="1312487"/>
                <a:gridCol w="811749"/>
                <a:gridCol w="5292588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년도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분야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업체명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모델명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구축내용</a:t>
                      </a:r>
                      <a:endParaRPr lang="ko-KR" altLang="en-US" sz="1100" b="0" dirty="0"/>
                    </a:p>
                  </a:txBody>
                  <a:tcPr/>
                </a:tc>
              </a:tr>
              <a:tr h="148092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아엠코어소프트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영덕 교통카드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한페이시스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광주 시티투어버스 안내방송 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마이비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D4000</a:t>
                      </a:r>
                    </a:p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담양 시티투어버스 결제시스템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유토닉스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D4000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동서 발전소 통근버스 카드 단말기 시스템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13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제엠소프트랩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협성대 통학버스 단말기 시스템 구축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충전단말기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한페이시스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C5000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광주 교통카드 충전단말기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CONSORCIO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C5000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에콰도르 꾸엥카 충전단말기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2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제주 택시 결제기 후불카드 대중 교통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프로그램 개발</a:t>
                      </a:r>
                    </a:p>
                  </a:txBody>
                  <a:tcPr anchor="ctr"/>
                </a:tc>
              </a:tr>
              <a:tr h="3429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투어패스 전용 교통카드 충전기 발급 프로그램 개발</a:t>
                      </a:r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2020</a:t>
                      </a:r>
                      <a:endParaRPr lang="ko-KR" altLang="en-US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컨트롤러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3S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K5000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키오스크용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안드로이드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다기능 컨트롤러 개발</a:t>
                      </a:r>
                    </a:p>
                  </a:txBody>
                  <a:tcPr anchor="ctr"/>
                </a:tc>
              </a:tr>
              <a:tr h="1554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제이엠소프트랩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K5000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셀프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세차 충전기 및 결제기용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10.1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인치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키오스크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컨트롤러 개발 및 공급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솔루션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법인 택시 수익금 관리를 위한 운전자 카드 및 카드리더기 개발</a:t>
                      </a:r>
                    </a:p>
                  </a:txBody>
                  <a:tcPr anchor="ctr"/>
                </a:tc>
              </a:tr>
              <a:tr h="0">
                <a:tc rowSpan="7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2021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열린기술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QR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기능 탑재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통근버스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단말기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K3600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QR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기능 탑재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유에이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T4030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키오스크용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교통카드 잔액조회기 개발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컨트롤러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영신기술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Y4000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도로 블랙아이스 예방 자동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염수 분사 장치 개발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허니아이티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A4000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대형 공기 청정기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안드로이드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컨트롤러 개발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아엠코어소프트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K5100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스마트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신호등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안드로이드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컨트롤러 개발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솔루션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라엘시스템즈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웹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재난대피 훈련 솔루션 </a:t>
                      </a:r>
                      <a:r>
                        <a:rPr lang="en-US" altLang="ko-KR" sz="1100" b="0" dirty="0" err="1" smtClean="0">
                          <a:solidFill>
                            <a:schemeClr val="tx1"/>
                          </a:solidFill>
                        </a:rPr>
                        <a:t>Stracker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개발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주요 </a:t>
            </a:r>
            <a:r>
              <a:rPr lang="ko-KR" altLang="en-US" dirty="0" smtClean="0"/>
              <a:t>실적</a:t>
            </a:r>
            <a:r>
              <a:rPr lang="en-US" altLang="ko-KR" dirty="0" smtClean="0"/>
              <a:t>(V)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43508" y="897592"/>
          <a:ext cx="8856984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"/>
                <a:gridCol w="900100"/>
                <a:gridCol w="1312487"/>
                <a:gridCol w="811749"/>
                <a:gridCol w="5292588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년도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분야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업체명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모델명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구축내용</a:t>
                      </a:r>
                      <a:endParaRPr lang="ko-KR" altLang="en-US" sz="1100" b="0" dirty="0"/>
                    </a:p>
                  </a:txBody>
                  <a:tcPr/>
                </a:tc>
              </a:tr>
              <a:tr h="14809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T5000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 카드 결제기 내장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앱미터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단말기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라엘시스템즈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LGD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사원카드를 이용한 자판 결제기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K3700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전기차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충전기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매립형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카드 결제기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2023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T5100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 뒷자리 승객용 카드 결제기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솔루션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T5000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앱미터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업데이트 및 모니터링 서버 시스템 개발 및 화면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미러링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개발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제목 119"/>
          <p:cNvSpPr>
            <a:spLocks noGrp="1"/>
          </p:cNvSpPr>
          <p:nvPr>
            <p:ph type="ctrTitle"/>
          </p:nvPr>
        </p:nvSpPr>
        <p:spPr>
          <a:xfrm>
            <a:off x="3038455" y="2739319"/>
            <a:ext cx="3067092" cy="592470"/>
          </a:xfrm>
        </p:spPr>
        <p:txBody>
          <a:bodyPr/>
          <a:lstStyle/>
          <a:p>
            <a:pPr lvl="0"/>
            <a:r>
              <a:rPr lang="en-US" altLang="ko-KR" dirty="0"/>
              <a:t>Thank you</a:t>
            </a:r>
            <a:endParaRPr lang="ko-KR" altLang="ko-KR" dirty="0"/>
          </a:p>
        </p:txBody>
      </p:sp>
      <p:sp>
        <p:nvSpPr>
          <p:cNvPr id="22" name="텍스트 개체 틀 17"/>
          <p:cNvSpPr txBox="1">
            <a:spLocks/>
          </p:cNvSpPr>
          <p:nvPr/>
        </p:nvSpPr>
        <p:spPr>
          <a:xfrm>
            <a:off x="3038455" y="2588917"/>
            <a:ext cx="30670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쓰리에스테크놀로지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8"/>
          </p:nvPr>
        </p:nvSpPr>
        <p:spPr>
          <a:xfrm>
            <a:off x="3440098" y="3323527"/>
            <a:ext cx="2263807" cy="757130"/>
          </a:xfrm>
        </p:spPr>
        <p:txBody>
          <a:bodyPr/>
          <a:lstStyle/>
          <a:p>
            <a:pPr lvl="0" algn="l">
              <a:defRPr/>
            </a:pPr>
            <a:r>
              <a:rPr lang="en-US" altLang="ko-KR" dirty="0"/>
              <a:t>We are perpetual learning and inventing for the best product possible and</a:t>
            </a:r>
          </a:p>
          <a:p>
            <a:pPr lvl="0" algn="l">
              <a:defRPr/>
            </a:pPr>
            <a:r>
              <a:rPr lang="en-US" altLang="ko-KR" dirty="0"/>
              <a:t>Customer's satisfaction is indeed our satisfaction.</a:t>
            </a:r>
            <a:endParaRPr lang="ko-KR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8"/>
          </p:nvPr>
        </p:nvSpPr>
        <p:spPr>
          <a:xfrm>
            <a:off x="811162" y="834331"/>
            <a:ext cx="7721279" cy="155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1997</a:t>
            </a:r>
            <a:r>
              <a:rPr lang="ko-KR" altLang="en-US" dirty="0">
                <a:latin typeface="+mn-ea"/>
              </a:rPr>
              <a:t>년 </a:t>
            </a:r>
            <a:r>
              <a:rPr lang="ko-KR" altLang="en-US" dirty="0" smtClean="0">
                <a:latin typeface="+mn-ea"/>
              </a:rPr>
              <a:t>경북대학교 산학벤처로 설립된 </a:t>
            </a:r>
            <a:r>
              <a:rPr lang="ko-KR" altLang="en-US" dirty="0">
                <a:latin typeface="+mn-ea"/>
              </a:rPr>
              <a:t>쓰리에스테크놀로지는 다양한 </a:t>
            </a:r>
            <a:r>
              <a:rPr lang="ko-KR" altLang="en-US" dirty="0" smtClean="0">
                <a:latin typeface="+mn-ea"/>
              </a:rPr>
              <a:t>프로젝트를 성공적으로 수행하여 </a:t>
            </a:r>
            <a:r>
              <a:rPr lang="ko-KR" altLang="en-US" dirty="0">
                <a:latin typeface="+mn-ea"/>
              </a:rPr>
              <a:t>지속적인 성장을 이루고 있으며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국내 교통카드 </a:t>
            </a:r>
            <a:r>
              <a:rPr lang="ko-KR" altLang="en-US" dirty="0" smtClean="0">
                <a:latin typeface="+mn-ea"/>
              </a:rPr>
              <a:t>버스 단말기 업체들과 </a:t>
            </a:r>
            <a:r>
              <a:rPr lang="ko-KR" altLang="en-US" dirty="0">
                <a:latin typeface="+mn-ea"/>
              </a:rPr>
              <a:t>어깨를 나란히 하고 있습니다</a:t>
            </a:r>
            <a:r>
              <a:rPr lang="en-US" altLang="ko-KR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2006</a:t>
            </a:r>
            <a:r>
              <a:rPr lang="ko-KR" altLang="en-US" dirty="0" smtClean="0">
                <a:latin typeface="+mn-ea"/>
              </a:rPr>
              <a:t>년 대구 카드넷에 </a:t>
            </a:r>
            <a:r>
              <a:rPr lang="ko-KR" altLang="en-US" dirty="0">
                <a:latin typeface="+mn-ea"/>
              </a:rPr>
              <a:t>교통카드 </a:t>
            </a:r>
            <a:r>
              <a:rPr lang="ko-KR" altLang="en-US" dirty="0" smtClean="0">
                <a:latin typeface="+mn-ea"/>
              </a:rPr>
              <a:t>발급시스템 </a:t>
            </a:r>
            <a:r>
              <a:rPr lang="ko-KR" altLang="en-US" dirty="0">
                <a:latin typeface="+mn-ea"/>
              </a:rPr>
              <a:t>구축을 시작으로 </a:t>
            </a:r>
            <a:r>
              <a:rPr lang="ko-KR" altLang="en-US" dirty="0" smtClean="0">
                <a:latin typeface="+mn-ea"/>
              </a:rPr>
              <a:t>교통카드 버스단말기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택시 단말기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충전기와 유통 결제 단말기를 개발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납품 및 </a:t>
            </a:r>
            <a:r>
              <a:rPr lang="ko-KR" altLang="en-US" dirty="0" smtClean="0">
                <a:latin typeface="+mn-ea"/>
              </a:rPr>
              <a:t>구축하여 고객사로부터 </a:t>
            </a:r>
            <a:r>
              <a:rPr lang="ko-KR" altLang="en-US" dirty="0">
                <a:latin typeface="+mn-ea"/>
              </a:rPr>
              <a:t>신뢰를 받고 있으며 그 동안의 축적된 </a:t>
            </a:r>
            <a:r>
              <a:rPr lang="en-US" altLang="ko-KR" dirty="0">
                <a:latin typeface="+mn-ea"/>
              </a:rPr>
              <a:t>IT </a:t>
            </a:r>
            <a:r>
              <a:rPr lang="ko-KR" altLang="en-US" dirty="0">
                <a:latin typeface="+mn-ea"/>
              </a:rPr>
              <a:t>기술을 바탕으로 고객에게 가치를 주는 국내 최고의 기술적 파트너 업체로 자리 매김하고 있습니다</a:t>
            </a:r>
            <a:r>
              <a:rPr lang="en-US" altLang="ko-KR" dirty="0">
                <a:latin typeface="+mn-ea"/>
              </a:rPr>
              <a:t>.</a:t>
            </a:r>
            <a:endParaRPr dirty="0">
              <a:latin typeface="+mn-ea"/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/>
              <a:t>회사 개요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372696"/>
              </p:ext>
            </p:extLst>
          </p:nvPr>
        </p:nvGraphicFramePr>
        <p:xfrm>
          <a:off x="801372" y="2806856"/>
          <a:ext cx="7541259" cy="321564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476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65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항목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000" dirty="0"/>
                        <a:t>회사명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㈜쓰리에스테크놀로지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000" dirty="0"/>
                        <a:t>대표이사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김형관</a:t>
                      </a: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827">
                <a:tc>
                  <a:txBody>
                    <a:bodyPr/>
                    <a:lstStyle/>
                    <a:p>
                      <a:pPr algn="l" rtl="0">
                        <a:lnSpc>
                          <a:spcPct val="130000"/>
                        </a:lnSpc>
                      </a:pPr>
                      <a:r>
                        <a:rPr lang="ko-KR" altLang="en-US" sz="1000" kern="1200" dirty="0"/>
                        <a:t>설립일자</a:t>
                      </a:r>
                      <a:endParaRPr lang="ko-KR" altLang="ko-KR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1997. 06. 27</a:t>
                      </a:r>
                      <a:endParaRPr lang="ko-KR" alt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015">
                <a:tc>
                  <a:txBody>
                    <a:bodyPr/>
                    <a:lstStyle/>
                    <a:p>
                      <a:pPr algn="l" rtl="0">
                        <a:lnSpc>
                          <a:spcPct val="130000"/>
                        </a:lnSpc>
                      </a:pPr>
                      <a:r>
                        <a:rPr lang="ko-KR" altLang="en-US" sz="1000" kern="1200" dirty="0"/>
                        <a:t>자본금</a:t>
                      </a:r>
                      <a:endParaRPr lang="ko-KR" altLang="ko-KR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3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1,000,000,000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30000"/>
                        </a:lnSpc>
                      </a:pPr>
                      <a:r>
                        <a:rPr lang="ko-KR" altLang="en-US" sz="1000" kern="1200" dirty="0"/>
                        <a:t>임직원수</a:t>
                      </a:r>
                      <a:endParaRPr lang="ko-KR" altLang="ko-KR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1515">
                <a:tc>
                  <a:txBody>
                    <a:bodyPr/>
                    <a:lstStyle/>
                    <a:p>
                      <a:pPr algn="l" rtl="0">
                        <a:lnSpc>
                          <a:spcPct val="130000"/>
                        </a:lnSpc>
                      </a:pPr>
                      <a:r>
                        <a:rPr lang="ko-KR" altLang="en-US" sz="1000" kern="1200" dirty="0"/>
                        <a:t>주소</a:t>
                      </a:r>
                      <a:endParaRPr lang="ko-KR" altLang="ko-KR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경기도 부천시 오정구 석천로 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345, 301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동 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1103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삼정동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부천테크노파크 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단지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9703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000" dirty="0"/>
                        <a:t>사업자등록번호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504-81-24726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30000"/>
                        </a:lnSpc>
                      </a:pPr>
                      <a:r>
                        <a:rPr lang="ko-KR" altLang="en-US" sz="1000" kern="1200" dirty="0"/>
                        <a:t>업종</a:t>
                      </a:r>
                      <a:endParaRPr lang="ko-KR" alt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제조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서비스</a:t>
                      </a: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355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000" dirty="0"/>
                        <a:t>주요제품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H/W :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교통카드 버스 단말기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교통카드 택시 단말기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교통카드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충전기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신용카드 유통 결제기</a:t>
                      </a:r>
                      <a:endParaRPr lang="en-US" altLang="ko-KR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S/W :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전국호환 교통카드 처리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거리비례제 등 국내 환승 시스템 구축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카드 처리 데이터 수집 및 정산</a:t>
                      </a:r>
                      <a:r>
                        <a:rPr lang="en-US" altLang="ko-KR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버스 위치 관제 솔루션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000" dirty="0"/>
                        <a:t>연락처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032-621-1080</a:t>
                      </a:r>
                      <a:endParaRPr lang="ko-KR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8"/>
          </p:nvPr>
        </p:nvSpPr>
        <p:spPr>
          <a:xfrm>
            <a:off x="863590" y="811624"/>
            <a:ext cx="7668852" cy="9602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주요사업으로는 크게 </a:t>
            </a:r>
            <a:r>
              <a:rPr lang="en-US" altLang="ko-KR" dirty="0">
                <a:latin typeface="+mn-ea"/>
              </a:rPr>
              <a:t>3</a:t>
            </a:r>
            <a:r>
              <a:rPr lang="ko-KR" altLang="en-US" dirty="0">
                <a:latin typeface="+mn-ea"/>
              </a:rPr>
              <a:t>가지 부문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즉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카드부문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하드웨어 부문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소프트웨어 부문으로 나눌 수 있습니다</a:t>
            </a:r>
            <a:r>
              <a:rPr lang="en-US" altLang="ko-KR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교통카드에 대한 버스</a:t>
            </a:r>
            <a:r>
              <a:rPr lang="en-US" altLang="ko-KR" dirty="0" smtClean="0">
                <a:latin typeface="+mn-ea"/>
              </a:rPr>
              <a:t>,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택시 </a:t>
            </a:r>
            <a:r>
              <a:rPr lang="ko-KR" altLang="en-US" dirty="0" smtClean="0">
                <a:latin typeface="+mn-ea"/>
              </a:rPr>
              <a:t>단말기 </a:t>
            </a:r>
            <a:r>
              <a:rPr lang="ko-KR" altLang="en-US" dirty="0">
                <a:latin typeface="+mn-ea"/>
              </a:rPr>
              <a:t>사업을 </a:t>
            </a:r>
            <a:r>
              <a:rPr lang="ko-KR" altLang="en-US" dirty="0" smtClean="0">
                <a:latin typeface="+mn-ea"/>
              </a:rPr>
              <a:t>필두로 지불</a:t>
            </a:r>
            <a:r>
              <a:rPr lang="en-US" altLang="ko-KR" dirty="0">
                <a:latin typeface="+mn-ea"/>
              </a:rPr>
              <a:t>/</a:t>
            </a:r>
            <a:r>
              <a:rPr lang="ko-KR" altLang="en-US" dirty="0">
                <a:latin typeface="+mn-ea"/>
              </a:rPr>
              <a:t>충전 단말기와 </a:t>
            </a:r>
            <a:r>
              <a:rPr lang="ko-KR" altLang="en-US" dirty="0" smtClean="0">
                <a:latin typeface="+mn-ea"/>
              </a:rPr>
              <a:t>발급기까지 </a:t>
            </a:r>
            <a:r>
              <a:rPr lang="ko-KR" altLang="en-US" dirty="0">
                <a:latin typeface="+mn-ea"/>
              </a:rPr>
              <a:t>스마트 카드 토탈 솔루션 보유 기업으로 거듭나고 있습니다</a:t>
            </a:r>
            <a:r>
              <a:rPr lang="en-US" altLang="ko-KR" dirty="0">
                <a:latin typeface="+mn-ea"/>
              </a:rPr>
              <a:t>.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주요 사업 분야</a:t>
            </a:r>
          </a:p>
        </p:txBody>
      </p:sp>
      <p:grpSp>
        <p:nvGrpSpPr>
          <p:cNvPr id="6" name="Group 270"/>
          <p:cNvGrpSpPr>
            <a:grpSpLocks/>
          </p:cNvGrpSpPr>
          <p:nvPr/>
        </p:nvGrpSpPr>
        <p:grpSpPr bwMode="auto">
          <a:xfrm rot="5400000" flipH="1">
            <a:off x="3627758" y="-34827"/>
            <a:ext cx="2086362" cy="6004632"/>
            <a:chOff x="210" y="1850"/>
            <a:chExt cx="997" cy="3896"/>
          </a:xfrm>
        </p:grpSpPr>
        <p:sp>
          <p:nvSpPr>
            <p:cNvPr id="28" name="AutoShape 271"/>
            <p:cNvSpPr>
              <a:spLocks/>
            </p:cNvSpPr>
            <p:nvPr/>
          </p:nvSpPr>
          <p:spPr bwMode="auto">
            <a:xfrm rot="10800000" flipV="1">
              <a:off x="210" y="1850"/>
              <a:ext cx="997" cy="3896"/>
            </a:xfrm>
            <a:prstGeom prst="leftBracket">
              <a:avLst>
                <a:gd name="adj" fmla="val 195386"/>
              </a:avLst>
            </a:prstGeom>
            <a:gradFill rotWithShape="1">
              <a:gsLst>
                <a:gs pos="0">
                  <a:srgbClr val="C0D3E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29" name="AutoShape 272"/>
            <p:cNvSpPr>
              <a:spLocks/>
            </p:cNvSpPr>
            <p:nvPr/>
          </p:nvSpPr>
          <p:spPr bwMode="auto">
            <a:xfrm rot="10800000" flipV="1">
              <a:off x="212" y="1926"/>
              <a:ext cx="980" cy="3744"/>
            </a:xfrm>
            <a:prstGeom prst="leftBracket">
              <a:avLst>
                <a:gd name="adj" fmla="val 191020"/>
              </a:avLst>
            </a:prstGeom>
            <a:gradFill rotWithShape="1">
              <a:gsLst>
                <a:gs pos="0">
                  <a:srgbClr val="98B7D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0" name="AutoShape 273"/>
            <p:cNvSpPr>
              <a:spLocks/>
            </p:cNvSpPr>
            <p:nvPr/>
          </p:nvSpPr>
          <p:spPr bwMode="auto">
            <a:xfrm rot="10800000" flipV="1">
              <a:off x="231" y="2181"/>
              <a:ext cx="954" cy="3234"/>
            </a:xfrm>
            <a:prstGeom prst="leftBracket">
              <a:avLst>
                <a:gd name="adj" fmla="val 169497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1" name="AutoShape 274"/>
            <p:cNvSpPr>
              <a:spLocks/>
            </p:cNvSpPr>
            <p:nvPr/>
          </p:nvSpPr>
          <p:spPr bwMode="auto">
            <a:xfrm rot="10800000" flipV="1">
              <a:off x="211" y="2334"/>
              <a:ext cx="958" cy="2928"/>
            </a:xfrm>
            <a:prstGeom prst="leftBracket">
              <a:avLst>
                <a:gd name="adj" fmla="val 14039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</p:grpSp>
      <p:grpSp>
        <p:nvGrpSpPr>
          <p:cNvPr id="7" name="Group 270"/>
          <p:cNvGrpSpPr>
            <a:grpSpLocks/>
          </p:cNvGrpSpPr>
          <p:nvPr/>
        </p:nvGrpSpPr>
        <p:grpSpPr bwMode="auto">
          <a:xfrm rot="5400000">
            <a:off x="3682285" y="2432588"/>
            <a:ext cx="2051819" cy="6004631"/>
            <a:chOff x="210" y="1850"/>
            <a:chExt cx="997" cy="3896"/>
          </a:xfrm>
        </p:grpSpPr>
        <p:sp>
          <p:nvSpPr>
            <p:cNvPr id="24" name="AutoShape 271"/>
            <p:cNvSpPr>
              <a:spLocks/>
            </p:cNvSpPr>
            <p:nvPr/>
          </p:nvSpPr>
          <p:spPr bwMode="auto">
            <a:xfrm rot="10800000" flipV="1">
              <a:off x="210" y="1850"/>
              <a:ext cx="997" cy="3896"/>
            </a:xfrm>
            <a:prstGeom prst="leftBracket">
              <a:avLst>
                <a:gd name="adj" fmla="val 195386"/>
              </a:avLst>
            </a:prstGeom>
            <a:gradFill rotWithShape="1">
              <a:gsLst>
                <a:gs pos="0">
                  <a:srgbClr val="C0D3E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25" name="AutoShape 272"/>
            <p:cNvSpPr>
              <a:spLocks/>
            </p:cNvSpPr>
            <p:nvPr/>
          </p:nvSpPr>
          <p:spPr bwMode="auto">
            <a:xfrm rot="10800000" flipV="1">
              <a:off x="212" y="1926"/>
              <a:ext cx="980" cy="3744"/>
            </a:xfrm>
            <a:prstGeom prst="leftBracket">
              <a:avLst>
                <a:gd name="adj" fmla="val 191020"/>
              </a:avLst>
            </a:prstGeom>
            <a:gradFill rotWithShape="1">
              <a:gsLst>
                <a:gs pos="0">
                  <a:srgbClr val="98B7D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26" name="AutoShape 273"/>
            <p:cNvSpPr>
              <a:spLocks/>
            </p:cNvSpPr>
            <p:nvPr/>
          </p:nvSpPr>
          <p:spPr bwMode="auto">
            <a:xfrm rot="10800000" flipV="1">
              <a:off x="231" y="2181"/>
              <a:ext cx="954" cy="3234"/>
            </a:xfrm>
            <a:prstGeom prst="leftBracket">
              <a:avLst>
                <a:gd name="adj" fmla="val 169497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27" name="AutoShape 274"/>
            <p:cNvSpPr>
              <a:spLocks/>
            </p:cNvSpPr>
            <p:nvPr/>
          </p:nvSpPr>
          <p:spPr bwMode="auto">
            <a:xfrm rot="10800000" flipV="1">
              <a:off x="211" y="2334"/>
              <a:ext cx="958" cy="2928"/>
            </a:xfrm>
            <a:prstGeom prst="leftBracket">
              <a:avLst>
                <a:gd name="adj" fmla="val 14039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ko-KR" altLang="ko-KR" sz="100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</p:grpSp>
      <p:sp>
        <p:nvSpPr>
          <p:cNvPr id="8" name="AutoShape 90" descr="1"/>
          <p:cNvSpPr>
            <a:spLocks noChangeArrowheads="1"/>
          </p:cNvSpPr>
          <p:nvPr/>
        </p:nvSpPr>
        <p:spPr bwMode="auto">
          <a:xfrm>
            <a:off x="2992737" y="2194139"/>
            <a:ext cx="3178175" cy="6433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9050" algn="ctr">
            <a:solidFill>
              <a:srgbClr val="3589BD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ko-KR" altLang="ko-KR" sz="100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9" name="Text Box 269"/>
          <p:cNvSpPr txBox="1">
            <a:spLocks noChangeArrowheads="1"/>
          </p:cNvSpPr>
          <p:nvPr/>
        </p:nvSpPr>
        <p:spPr bwMode="auto">
          <a:xfrm>
            <a:off x="3682303" y="2045362"/>
            <a:ext cx="1304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50800">
              <a:bevelT w="0" h="38100" prst="artDeco"/>
              <a:contourClr>
                <a:srgbClr val="11276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92238">
              <a:spcBef>
                <a:spcPct val="50000"/>
              </a:spcBef>
              <a:defRPr/>
            </a:pPr>
            <a:r>
              <a:rPr lang="ko-KR" altLang="en-US" sz="1000" i="0" dirty="0" smtClean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카드부문</a:t>
            </a:r>
            <a:endParaRPr lang="ko-KR" altLang="en-US" sz="1000" i="0" dirty="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2992737" y="2191287"/>
            <a:ext cx="32403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대경</a:t>
            </a:r>
            <a:r>
              <a:rPr lang="en-US" altLang="ko-KR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원패스</a:t>
            </a:r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레일플러스</a:t>
            </a:r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티머니</a:t>
            </a: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캐시비</a:t>
            </a: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마이비</a:t>
            </a:r>
            <a:r>
              <a:rPr lang="en-US" altLang="ko-KR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한페이 등 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국내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모든</a:t>
            </a:r>
            <a:r>
              <a:rPr lang="en-US" altLang="ko-KR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선불 교통카드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및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후불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카드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처리</a:t>
            </a:r>
            <a:endParaRPr lang="ko-KR" altLang="en-US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1" name="AutoShape 90" descr="1"/>
          <p:cNvSpPr>
            <a:spLocks noChangeArrowheads="1"/>
          </p:cNvSpPr>
          <p:nvPr/>
        </p:nvSpPr>
        <p:spPr bwMode="auto">
          <a:xfrm>
            <a:off x="2992737" y="4997695"/>
            <a:ext cx="3178175" cy="16716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9050" algn="ctr">
            <a:solidFill>
              <a:srgbClr val="3589BD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ko-KR" altLang="ko-KR" sz="100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2" name="Text Box 269"/>
          <p:cNvSpPr txBox="1">
            <a:spLocks noChangeArrowheads="1"/>
          </p:cNvSpPr>
          <p:nvPr/>
        </p:nvSpPr>
        <p:spPr bwMode="auto">
          <a:xfrm>
            <a:off x="3898327" y="4907117"/>
            <a:ext cx="1304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50800">
              <a:bevelT w="0" h="38100" prst="artDeco"/>
              <a:contourClr>
                <a:srgbClr val="11276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92238">
              <a:spcBef>
                <a:spcPct val="50000"/>
              </a:spcBef>
              <a:defRPr/>
            </a:pPr>
            <a:r>
              <a:rPr lang="en-US" altLang="ko-KR" sz="1000" i="0" dirty="0" smtClean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S/W </a:t>
            </a:r>
            <a:r>
              <a:rPr lang="ko-KR" altLang="en-US" sz="1000" i="0" dirty="0" smtClean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부문</a:t>
            </a:r>
            <a:endParaRPr lang="ko-KR" altLang="en-US" sz="1000" i="0" dirty="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3" name="Text Box 195"/>
          <p:cNvSpPr txBox="1">
            <a:spLocks noChangeArrowheads="1"/>
          </p:cNvSpPr>
          <p:nvPr/>
        </p:nvSpPr>
        <p:spPr bwMode="auto">
          <a:xfrm>
            <a:off x="3064743" y="5160476"/>
            <a:ext cx="3022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카드 처리 프로그램 개발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User Interface Design</a:t>
            </a:r>
          </a:p>
          <a:p>
            <a:pPr>
              <a:buFont typeface="Wingdings" pitchFamily="2" charset="2"/>
              <a:buChar char="v"/>
            </a:pP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수집 프로그램 개발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모뎀을 이용한 정보 처리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OS &amp; F/W Program </a:t>
            </a:r>
          </a:p>
        </p:txBody>
      </p:sp>
      <p:sp>
        <p:nvSpPr>
          <p:cNvPr id="14" name="AutoShape 90" descr="1"/>
          <p:cNvSpPr>
            <a:spLocks noChangeArrowheads="1"/>
          </p:cNvSpPr>
          <p:nvPr/>
        </p:nvSpPr>
        <p:spPr bwMode="auto">
          <a:xfrm>
            <a:off x="1398738" y="3199398"/>
            <a:ext cx="3178175" cy="1366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9050" algn="ctr">
            <a:solidFill>
              <a:srgbClr val="3589BD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ko-KR" altLang="ko-KR" sz="100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5" name="Text Box 269"/>
          <p:cNvSpPr txBox="1">
            <a:spLocks noChangeArrowheads="1"/>
          </p:cNvSpPr>
          <p:nvPr/>
        </p:nvSpPr>
        <p:spPr bwMode="auto">
          <a:xfrm>
            <a:off x="2304328" y="3055383"/>
            <a:ext cx="1304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50800">
              <a:bevelT w="0" h="38100" prst="artDeco"/>
              <a:contourClr>
                <a:srgbClr val="11276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92238">
              <a:spcBef>
                <a:spcPct val="50000"/>
              </a:spcBef>
              <a:defRPr/>
            </a:pPr>
            <a:r>
              <a:rPr lang="en-US" altLang="ko-KR" sz="1000" i="0" dirty="0" smtClean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H/W </a:t>
            </a:r>
            <a:r>
              <a:rPr lang="ko-KR" altLang="en-US" sz="1000" i="0" dirty="0" smtClean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부문</a:t>
            </a:r>
            <a:endParaRPr lang="ko-KR" altLang="en-US" sz="1000" i="0" dirty="0">
              <a:solidFill>
                <a:schemeClr val="bg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6" name="Text Box 195"/>
          <p:cNvSpPr txBox="1">
            <a:spLocks noChangeArrowheads="1"/>
          </p:cNvSpPr>
          <p:nvPr/>
        </p:nvSpPr>
        <p:spPr bwMode="auto">
          <a:xfrm>
            <a:off x="1470744" y="3319998"/>
            <a:ext cx="3022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버스 단말기 개발 및 </a:t>
            </a:r>
            <a:r>
              <a:rPr lang="en-US" altLang="ko-KR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공급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택시 단말기 개발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및</a:t>
            </a:r>
            <a:r>
              <a:rPr lang="en-US" altLang="ko-KR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공급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유통 지불</a:t>
            </a: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충전 단말기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개발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및 공급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지불</a:t>
            </a:r>
            <a:r>
              <a:rPr lang="en-US" altLang="ko-KR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충전용 동글 </a:t>
            </a:r>
            <a:r>
              <a:rPr lang="ko-KR" altLang="en-US" sz="1000" i="0" dirty="0" smtClean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단말기개발 </a:t>
            </a:r>
            <a:r>
              <a:rPr lang="ko-KR" altLang="en-US" sz="1000" i="0" dirty="0">
                <a:solidFill>
                  <a:schemeClr val="tx2">
                    <a:lumMod val="7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및 공급</a:t>
            </a:r>
            <a:endParaRPr lang="en-US" altLang="ko-KR" sz="1000" i="0" dirty="0">
              <a:solidFill>
                <a:schemeClr val="tx2">
                  <a:lumMod val="7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17" name="Picture 22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9229863">
            <a:off x="5757229" y="2832041"/>
            <a:ext cx="6254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582034">
            <a:off x="5684501" y="4522214"/>
            <a:ext cx="6254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1320" y="3696137"/>
            <a:ext cx="6254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95029" y="3508517"/>
            <a:ext cx="2550235" cy="10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61"/>
          <p:cNvSpPr>
            <a:spLocks noChangeArrowheads="1"/>
          </p:cNvSpPr>
          <p:nvPr/>
        </p:nvSpPr>
        <p:spPr bwMode="auto">
          <a:xfrm>
            <a:off x="5393915" y="3644766"/>
            <a:ext cx="2160240" cy="788670"/>
          </a:xfrm>
          <a:prstGeom prst="roundRect">
            <a:avLst>
              <a:gd name="adj" fmla="val 11819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extrusionH="57150" contourW="38100" prstMaterial="flat">
              <a:bevelT w="0" h="63500" prst="hardEdge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2400" kern="0" dirty="0" smtClean="0">
                <a:ln w="11430">
                  <a:noFill/>
                </a:ln>
                <a:gradFill flip="none" rotWithShape="1">
                  <a:gsLst>
                    <a:gs pos="1000">
                      <a:srgbClr val="5C0000"/>
                    </a:gs>
                    <a:gs pos="13000">
                      <a:srgbClr val="AC0000"/>
                    </a:gs>
                    <a:gs pos="100000">
                      <a:srgbClr val="220000"/>
                    </a:gs>
                  </a:gsLst>
                  <a:lin ang="5400000" scaled="1"/>
                  <a:tileRect/>
                </a:gra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-윤고딕320" panose="02030504000101010101" pitchFamily="18" charset="-127"/>
                <a:cs typeface="Tahoma" panose="020B0604030504040204" pitchFamily="34" charset="0"/>
              </a:rPr>
              <a:t>스마트</a:t>
            </a:r>
            <a:r>
              <a:rPr lang="en-US" altLang="ko-KR" sz="2400" kern="0" dirty="0" smtClean="0">
                <a:ln w="11430">
                  <a:noFill/>
                </a:ln>
                <a:gradFill flip="none" rotWithShape="1">
                  <a:gsLst>
                    <a:gs pos="1000">
                      <a:srgbClr val="5C0000"/>
                    </a:gs>
                    <a:gs pos="13000">
                      <a:srgbClr val="AC0000"/>
                    </a:gs>
                    <a:gs pos="100000">
                      <a:srgbClr val="220000"/>
                    </a:gs>
                  </a:gsLst>
                  <a:lin ang="5400000" scaled="1"/>
                  <a:tileRect/>
                </a:gra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-윤고딕320" panose="02030504000101010101" pitchFamily="18" charset="-127"/>
                <a:cs typeface="Tahoma" panose="020B0604030504040204" pitchFamily="34" charset="0"/>
              </a:rPr>
              <a:t> </a:t>
            </a:r>
            <a:r>
              <a:rPr lang="ko-KR" altLang="en-US" sz="2400" kern="0" dirty="0" smtClean="0">
                <a:ln w="11430">
                  <a:noFill/>
                </a:ln>
                <a:gradFill flip="none" rotWithShape="1">
                  <a:gsLst>
                    <a:gs pos="1000">
                      <a:srgbClr val="5C0000"/>
                    </a:gs>
                    <a:gs pos="13000">
                      <a:srgbClr val="AC0000"/>
                    </a:gs>
                    <a:gs pos="100000">
                      <a:srgbClr val="220000"/>
                    </a:gs>
                  </a:gsLst>
                  <a:lin ang="5400000" scaled="1"/>
                  <a:tileRect/>
                </a:gra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-윤고딕320" panose="02030504000101010101" pitchFamily="18" charset="-127"/>
                <a:cs typeface="Tahoma" panose="020B0604030504040204" pitchFamily="34" charset="0"/>
              </a:rPr>
              <a:t>카드 </a:t>
            </a:r>
            <a:endParaRPr lang="en-US" altLang="ko-KR" sz="2400" kern="0" dirty="0" smtClean="0">
              <a:ln w="11430">
                <a:noFill/>
              </a:ln>
              <a:gradFill flip="none" rotWithShape="1">
                <a:gsLst>
                  <a:gs pos="1000">
                    <a:srgbClr val="5C0000"/>
                  </a:gs>
                  <a:gs pos="13000">
                    <a:srgbClr val="AC0000"/>
                  </a:gs>
                  <a:gs pos="100000">
                    <a:srgbClr val="220000"/>
                  </a:gs>
                </a:gsLst>
                <a:lin ang="5400000" scaled="1"/>
                <a:tileRect/>
              </a:gra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-윤고딕320" panose="02030504000101010101" pitchFamily="18" charset="-127"/>
              <a:cs typeface="Tahoma" panose="020B0604030504040204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2400" kern="0" dirty="0" err="1" smtClean="0">
                <a:ln w="11430">
                  <a:noFill/>
                </a:ln>
                <a:gradFill flip="none" rotWithShape="1">
                  <a:gsLst>
                    <a:gs pos="1000">
                      <a:srgbClr val="5C0000"/>
                    </a:gs>
                    <a:gs pos="13000">
                      <a:srgbClr val="AC0000"/>
                    </a:gs>
                    <a:gs pos="100000">
                      <a:srgbClr val="220000"/>
                    </a:gs>
                  </a:gsLst>
                  <a:lin ang="5400000" scaled="1"/>
                  <a:tileRect/>
                </a:gra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-윤고딕320" panose="02030504000101010101" pitchFamily="18" charset="-127"/>
                <a:cs typeface="Tahoma" panose="020B0604030504040204" pitchFamily="34" charset="0"/>
              </a:rPr>
              <a:t>토탈</a:t>
            </a:r>
            <a:r>
              <a:rPr lang="ko-KR" altLang="en-US" sz="2400" kern="0" dirty="0" smtClean="0">
                <a:ln w="11430">
                  <a:noFill/>
                </a:ln>
                <a:gradFill flip="none" rotWithShape="1">
                  <a:gsLst>
                    <a:gs pos="1000">
                      <a:srgbClr val="5C0000"/>
                    </a:gs>
                    <a:gs pos="13000">
                      <a:srgbClr val="AC0000"/>
                    </a:gs>
                    <a:gs pos="100000">
                      <a:srgbClr val="220000"/>
                    </a:gs>
                  </a:gsLst>
                  <a:lin ang="5400000" scaled="1"/>
                  <a:tileRect/>
                </a:gra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-윤고딕320" panose="02030504000101010101" pitchFamily="18" charset="-127"/>
                <a:cs typeface="Tahoma" panose="020B0604030504040204" pitchFamily="34" charset="0"/>
              </a:rPr>
              <a:t> 솔루션</a:t>
            </a:r>
            <a:endParaRPr lang="ko-KR" altLang="en-US" sz="2400" kern="0" dirty="0">
              <a:ln w="11430">
                <a:noFill/>
              </a:ln>
              <a:gradFill flip="none" rotWithShape="1">
                <a:gsLst>
                  <a:gs pos="1000">
                    <a:srgbClr val="5C0000"/>
                  </a:gs>
                  <a:gs pos="13000">
                    <a:srgbClr val="AC0000"/>
                  </a:gs>
                  <a:gs pos="100000">
                    <a:srgbClr val="220000"/>
                  </a:gs>
                </a:gsLst>
                <a:lin ang="5400000" scaled="1"/>
                <a:tileRect/>
              </a:gra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-윤고딕320" panose="02030504000101010101" pitchFamily="18" charset="-127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관련 제품</a:t>
            </a:r>
            <a:r>
              <a:rPr lang="en-US" altLang="ko-KR" dirty="0" smtClean="0"/>
              <a:t>(I)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836712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카드발급기</a:t>
            </a:r>
            <a:endParaRPr lang="ko-KR" altLang="en-US" sz="1400" b="1" dirty="0"/>
          </a:p>
        </p:txBody>
      </p:sp>
      <p:pic>
        <p:nvPicPr>
          <p:cNvPr id="15" name="그림 14" descr="Laser_Marking.png"/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9772" y="1376772"/>
            <a:ext cx="2124236" cy="1391791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3269583" y="2735343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[I4000]</a:t>
            </a:r>
            <a:endParaRPr lang="ko-KR" alt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268760"/>
            <a:ext cx="2124951" cy="13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99592" y="252890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[I2000]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3104964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버스단말기</a:t>
            </a:r>
            <a:endParaRPr lang="ko-KR" altLang="en-US" sz="1400" b="1" dirty="0"/>
          </a:p>
        </p:txBody>
      </p:sp>
      <p:pic>
        <p:nvPicPr>
          <p:cNvPr id="22" name="그림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40314"/>
            <a:ext cx="781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684" y="3930732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9192" y="3923474"/>
            <a:ext cx="1181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212" y="5255622"/>
            <a:ext cx="828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1520" y="5291626"/>
            <a:ext cx="828092" cy="11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7364" y="5291626"/>
            <a:ext cx="779541" cy="11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9352" y="3995482"/>
            <a:ext cx="1180800" cy="87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3508" y="4067490"/>
            <a:ext cx="1180800" cy="87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911796" y="3553852"/>
            <a:ext cx="1315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AFC2000 Series</a:t>
            </a:r>
            <a:endParaRPr lang="ko-KR" alt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3348" y="3563434"/>
            <a:ext cx="1315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AFC4000 Series</a:t>
            </a:r>
            <a:endParaRPr lang="ko-KR" alt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9532" y="5020434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[D2000]</a:t>
            </a:r>
            <a:endParaRPr lang="ko-KR" alt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99692" y="501085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[V2000]</a:t>
            </a:r>
            <a:endParaRPr lang="ko-KR" alt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11380" y="4931586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[D4000]</a:t>
            </a:r>
            <a:endParaRPr lang="ko-KR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939372" y="647975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[V4000]</a:t>
            </a:r>
            <a:endParaRPr lang="ko-KR" altLang="en-US" sz="1100" b="1" dirty="0"/>
          </a:p>
        </p:txBody>
      </p:sp>
      <p:pic>
        <p:nvPicPr>
          <p:cNvPr id="37" name="그림 3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5792" y="5606080"/>
            <a:ext cx="100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019819" y="6398168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[O3000]</a:t>
            </a:r>
            <a:endParaRPr lang="ko-KR" alt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48064" y="872716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유통단말기</a:t>
            </a:r>
            <a:endParaRPr lang="ko-KR" altLang="en-US" sz="1400" b="1" dirty="0"/>
          </a:p>
        </p:txBody>
      </p:sp>
      <p:pic>
        <p:nvPicPr>
          <p:cNvPr id="40" name="그림 39" descr="fun_it.jpg"/>
          <p:cNvPicPr>
            <a:picLocks noChangeAspect="1"/>
          </p:cNvPicPr>
          <p:nvPr/>
        </p:nvPicPr>
        <p:blipFill>
          <a:blip r:embed="rId13" cstate="print"/>
          <a:srcRect l="9601" t="6241" r="9750" b="26358"/>
          <a:stretch>
            <a:fillRect/>
          </a:stretch>
        </p:blipFill>
        <p:spPr>
          <a:xfrm>
            <a:off x="5364088" y="1376772"/>
            <a:ext cx="1260000" cy="16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633760" y="299695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[K3200]</a:t>
            </a:r>
            <a:endParaRPr lang="ko-KR" altLang="en-US" sz="1100" b="1" dirty="0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1088740"/>
            <a:ext cx="2160000" cy="204031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88324" y="314096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[K3500]</a:t>
            </a:r>
            <a:endParaRPr lang="ko-KR" altLang="en-US" sz="1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관련 제품</a:t>
            </a:r>
            <a:r>
              <a:rPr lang="en-US" altLang="ko-KR" dirty="0" smtClean="0"/>
              <a:t>(II)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836712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충전단말기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2924944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[C5000]</a:t>
            </a:r>
            <a:endParaRPr lang="ko-KR" alt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67644" y="2528900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[C4000]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3104964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택시단말기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4" y="5625244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[T3000]</a:t>
            </a:r>
            <a:endParaRPr lang="ko-KR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32240" y="6381328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[T4100]</a:t>
            </a:r>
            <a:endParaRPr lang="ko-KR" altLang="en-US" sz="1100" b="1" dirty="0"/>
          </a:p>
        </p:txBody>
      </p:sp>
      <p:pic>
        <p:nvPicPr>
          <p:cNvPr id="25" name="그림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44878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60748"/>
            <a:ext cx="1440000" cy="17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32756"/>
            <a:ext cx="1368000" cy="17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개체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9367" y="3599438"/>
            <a:ext cx="1620000" cy="19409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그림 40" descr="C:\Users\Lee\Desktop\새 Microsoft Office PowerPoint 프레젠테이션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681028"/>
            <a:ext cx="2880000" cy="18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563888" y="5553236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[T4000]</a:t>
            </a:r>
            <a:endParaRPr lang="ko-KR" altLang="en-US" sz="1100" b="1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567"/>
          <a:stretch>
            <a:fillRect/>
          </a:stretch>
        </p:blipFill>
        <p:spPr bwMode="auto">
          <a:xfrm>
            <a:off x="6156176" y="3320988"/>
            <a:ext cx="1800000" cy="29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관련 제품</a:t>
            </a:r>
            <a:r>
              <a:rPr lang="en-US" altLang="ko-KR" dirty="0" smtClean="0"/>
              <a:t>(III)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83671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키오스크</a:t>
            </a:r>
            <a:r>
              <a:rPr lang="ko-KR" altLang="en-US" sz="1400" b="1" dirty="0" smtClean="0"/>
              <a:t> 컨트롤러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3023374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[K5000]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5516" y="3429000"/>
            <a:ext cx="290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LCD </a:t>
            </a:r>
            <a:r>
              <a:rPr lang="ko-KR" altLang="en-US" sz="1400" b="1" dirty="0" smtClean="0"/>
              <a:t>일체형 </a:t>
            </a:r>
            <a:r>
              <a:rPr lang="ko-KR" altLang="en-US" sz="1400" b="1" dirty="0" err="1" smtClean="0"/>
              <a:t>키오스크</a:t>
            </a:r>
            <a:r>
              <a:rPr lang="ko-KR" altLang="en-US" sz="1400" b="1" dirty="0" smtClean="0"/>
              <a:t> 컨트롤러</a:t>
            </a:r>
            <a:endParaRPr lang="ko-KR" altLang="en-US" sz="1400" b="1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232756"/>
            <a:ext cx="2520000" cy="17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200" y="1340768"/>
            <a:ext cx="2880000" cy="7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200" y="2132856"/>
            <a:ext cx="2880000" cy="7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/>
          <p:cNvGrpSpPr/>
          <p:nvPr/>
        </p:nvGrpSpPr>
        <p:grpSpPr>
          <a:xfrm>
            <a:off x="287524" y="3969060"/>
            <a:ext cx="3670234" cy="2160240"/>
            <a:chOff x="2661962" y="2348880"/>
            <a:chExt cx="3670234" cy="2160240"/>
          </a:xfrm>
        </p:grpSpPr>
        <p:sp>
          <p:nvSpPr>
            <p:cNvPr id="30" name="TextBox 17"/>
            <p:cNvSpPr txBox="1"/>
            <p:nvPr/>
          </p:nvSpPr>
          <p:spPr>
            <a:xfrm>
              <a:off x="2974916" y="4232121"/>
              <a:ext cx="2893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 indent="-457200" defTabSz="360000"/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◈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10.1” &amp; 15.6”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정전식 방수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터치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LCD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1962" y="2384683"/>
              <a:ext cx="2436872" cy="179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98014" y="2348880"/>
              <a:ext cx="1034182" cy="179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4" name="그룹 23"/>
          <p:cNvGrpSpPr/>
          <p:nvPr/>
        </p:nvGrpSpPr>
        <p:grpSpPr>
          <a:xfrm>
            <a:off x="4372818" y="3969060"/>
            <a:ext cx="4301320" cy="2149207"/>
            <a:chOff x="4480830" y="1124744"/>
            <a:chExt cx="4301320" cy="2149207"/>
          </a:xfrm>
        </p:grpSpPr>
        <p:sp>
          <p:nvSpPr>
            <p:cNvPr id="26" name="TextBox 17"/>
            <p:cNvSpPr txBox="1"/>
            <p:nvPr/>
          </p:nvSpPr>
          <p:spPr>
            <a:xfrm>
              <a:off x="5004048" y="2996952"/>
              <a:ext cx="33909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 indent="-457200" defTabSz="360000"/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◈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18.5”, 21.5”, 23.6”, 27”, 32”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정전식 터치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LCD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0830" y="1124744"/>
              <a:ext cx="2822468" cy="179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2320" y="1124744"/>
              <a:ext cx="1329830" cy="179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주요 </a:t>
            </a:r>
            <a:r>
              <a:rPr lang="ko-KR" altLang="en-US" dirty="0" smtClean="0"/>
              <a:t>실적</a:t>
            </a:r>
            <a:r>
              <a:rPr lang="en-US" altLang="ko-KR" dirty="0" smtClean="0"/>
              <a:t>(I)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43508" y="897592"/>
          <a:ext cx="8856984" cy="5059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"/>
                <a:gridCol w="900100"/>
                <a:gridCol w="1312487"/>
                <a:gridCol w="811749"/>
                <a:gridCol w="5292588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년도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분야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업체명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모델명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구축내용</a:t>
                      </a:r>
                      <a:endParaRPr lang="ko-KR" altLang="en-US" sz="11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카드발급기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I2000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교통카드 발급 시스템 구축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카드넷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교통카드 버스단말기 구축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카드넷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28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탑캐시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통영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거제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안동 교통카드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탑캐시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통영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거제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통합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유비즈시스템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서울예대 통학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3317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경산간 전면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시스템 개발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카드넷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탑캐시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통영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거제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통합 버스단말기 및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관련 프로그램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탑캐시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통영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거제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안동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시스템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CONSORCIO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에콰도르 꾸엥카 교통카드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13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영천 교통카드 버스단말기 구축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유페이먼트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54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FC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축구장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시민 야구장 교통카드 결재 버스단말기 개발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유페이먼트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아이지코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금오공대 통학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</a:p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영천 교통카드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시스템 개발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유페이먼트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CONSORCIO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에콰도르 꾸엥카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통합 버스단말기 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주요 </a:t>
            </a:r>
            <a:r>
              <a:rPr lang="ko-KR" altLang="en-US" dirty="0" smtClean="0"/>
              <a:t>실적</a:t>
            </a:r>
            <a:r>
              <a:rPr lang="en-US" altLang="ko-KR" dirty="0" smtClean="0"/>
              <a:t>(II)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43508" y="897592"/>
          <a:ext cx="8856984" cy="516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"/>
                <a:gridCol w="900100"/>
                <a:gridCol w="1312487"/>
                <a:gridCol w="811749"/>
                <a:gridCol w="5292588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년도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분야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업체명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모델명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구축내용</a:t>
                      </a:r>
                      <a:endParaRPr lang="ko-KR" altLang="en-US" sz="1100" b="0" dirty="0"/>
                    </a:p>
                  </a:txBody>
                  <a:tcPr/>
                </a:tc>
              </a:tr>
              <a:tr h="148092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한국심트라 외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경기과기대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송담대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한기대 성균관대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협성대 통학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07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이지정보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성동 조선 통근버스 사원 카드 처리 및 위치 관제 버스단말기 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54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메트로이플로직스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T3000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및 신용카드 결제 택시단말기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및 신용카드 결제 유통단말기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싸인텔레콤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정류장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BIT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단말기용 교통카드 잔액 조회기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울릉도 교통카드 버스단말기 구축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구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유페이먼트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TSI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V2000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필리핀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BGC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충전단말기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TSI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필리핀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BGC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충전단말기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K3200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무선 카드 결제 유통단말기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디피에스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서울대학교 교내순환 버스 위치 관제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K3300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카 쉐어링 결제 유통단말기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카드발급기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I4000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교통카드 발급기 및 발급 시스템 개발 및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13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및 신용카드 결제 택시단말기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544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충전단말기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CONSORCIO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에콰도르 꾸엥카 충전단말기 공급</a:t>
                      </a: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택시단말기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T4100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미터기 일체형 결제 택시단말기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K3500S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다기능 장착형 유통단말기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기타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에이텍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티머니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ANC_V20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 음성안내 소형앰프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1118022" y="142830"/>
            <a:ext cx="7105279" cy="59247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주요 </a:t>
            </a:r>
            <a:r>
              <a:rPr lang="ko-KR" altLang="en-US" dirty="0" smtClean="0"/>
              <a:t>실적</a:t>
            </a:r>
            <a:r>
              <a:rPr lang="en-US" altLang="ko-KR" dirty="0" smtClean="0"/>
              <a:t>(III)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43508" y="897592"/>
          <a:ext cx="8856984" cy="4312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"/>
                <a:gridCol w="900100"/>
                <a:gridCol w="1312487"/>
                <a:gridCol w="811749"/>
                <a:gridCol w="5292588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년도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분야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업체명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모델명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/>
                        <a:t>구축내용</a:t>
                      </a:r>
                      <a:endParaRPr lang="ko-KR" altLang="en-US" sz="1100" b="0" dirty="0"/>
                    </a:p>
                  </a:txBody>
                  <a:tcPr/>
                </a:tc>
              </a:tr>
              <a:tr h="148092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한국심트라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성균관대 통학 버스 단말기 신형 버스 단말기 시스템 업그레이드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한국심트라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명지대 통학 버스 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LG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디스플레이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베트남 법인 통근 버스단말기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유페이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C5000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 교통카드 충전단말기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테크리더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K3500BS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다기능 매립형 유통단말기 개발 및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여의시스템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잔액 조회기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부산 택시 결제기 선불카드 대중 교통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프로그램 개발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LG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디스플레이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국내 구미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파주 통근버스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식수 단말기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아엠코어소프트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영덕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BIS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버스단말기 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DGB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대구과학대 셔틀버스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마이비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D4000</a:t>
                      </a:r>
                    </a:p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T4000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순천 시티투어버스 결제시스템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유통단말기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더로드아이앤씨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잔액 조회기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5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세명레티시아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G2000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 잔액 조회기 공급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13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식수단말기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LG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디스플레이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V4000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식수시스템 단말기 시스템 개발 및 구축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54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광신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통신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교통카드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제주 택시 결제기 선불카드 대중 교통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환승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프로그램 개발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제안서_영업마케팅_스포츠">
      <a:dk1>
        <a:sysClr val="windowText" lastClr="000000"/>
      </a:dk1>
      <a:lt1>
        <a:sysClr val="window" lastClr="FFFFFF"/>
      </a:lt1>
      <a:dk2>
        <a:srgbClr val="0B5394"/>
      </a:dk2>
      <a:lt2>
        <a:srgbClr val="DBF5F9"/>
      </a:lt2>
      <a:accent1>
        <a:srgbClr val="F56E6D"/>
      </a:accent1>
      <a:accent2>
        <a:srgbClr val="EDE0C7"/>
      </a:accent2>
      <a:accent3>
        <a:srgbClr val="565754"/>
      </a:accent3>
      <a:accent4>
        <a:srgbClr val="72ADB1"/>
      </a:accent4>
      <a:accent5>
        <a:srgbClr val="909A9E"/>
      </a:accent5>
      <a:accent6>
        <a:srgbClr val="A09788"/>
      </a:accent6>
      <a:hlink>
        <a:srgbClr val="E2D700"/>
      </a:hlink>
      <a:folHlink>
        <a:srgbClr val="85DFD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1238</Words>
  <Application>Microsoft Office PowerPoint</Application>
  <PresentationFormat>화면 슬라이드 쇼(4:3)</PresentationFormat>
  <Paragraphs>398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|주|쓰리에스테크놀로지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Thank you</vt:lpstr>
    </vt:vector>
  </TitlesOfParts>
  <Company>inbee_con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표준작성법_제안서_영업마케팅(스포츠)</dc:title>
  <dc:creator>㈜ 인비닷컴</dc:creator>
  <dc:description>무단 복제 배포시 법적 불이익을 받을 수 있습니다.</dc:description>
  <cp:lastModifiedBy> </cp:lastModifiedBy>
  <cp:revision>762</cp:revision>
  <dcterms:created xsi:type="dcterms:W3CDTF">2013-09-25T11:58:39Z</dcterms:created>
  <dcterms:modified xsi:type="dcterms:W3CDTF">2023-12-14T02:47:19Z</dcterms:modified>
  <cp:category>본 문서의 저작권은 비즈폼에 있습니다.</cp:category>
</cp:coreProperties>
</file>